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25203150" cy="32404050"/>
  <p:notesSz cx="39600188" cy="3960018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20094">
          <p15:clr>
            <a:srgbClr val="000000"/>
          </p15:clr>
        </p15:guide>
        <p15:guide id="2" orient="horz" pos="1910">
          <p15:clr>
            <a:srgbClr val="000000"/>
          </p15:clr>
        </p15:guide>
        <p15:guide id="3" orient="horz" pos="4786">
          <p15:clr>
            <a:srgbClr val="000000"/>
          </p15:clr>
        </p15:guide>
        <p15:guide id="4" orient="horz" pos="15639">
          <p15:clr>
            <a:srgbClr val="000000"/>
          </p15:clr>
        </p15:guide>
        <p15:guide id="5" orient="horz" pos="3774">
          <p15:clr>
            <a:srgbClr val="000000"/>
          </p15:clr>
        </p15:guide>
        <p15:guide id="6" orient="horz" pos="19893">
          <p15:clr>
            <a:srgbClr val="000000"/>
          </p15:clr>
        </p15:guide>
        <p15:guide id="7" pos="15630">
          <p15:clr>
            <a:srgbClr val="000000"/>
          </p15:clr>
        </p15:guide>
        <p15:guide id="8" pos="10716">
          <p15:clr>
            <a:srgbClr val="000000"/>
          </p15:clr>
        </p15:guide>
        <p15:guide id="9" pos="226">
          <p15:clr>
            <a:srgbClr val="000000"/>
          </p15:clr>
        </p15:guide>
        <p15:guide id="10" pos="5139">
          <p15:clr>
            <a:srgbClr val="000000"/>
          </p15:clr>
        </p15:guide>
        <p15:guide id="11" pos="5487">
          <p15:clr>
            <a:srgbClr val="000000"/>
          </p15:clr>
        </p15:guide>
        <p15:guide id="12" pos="10400">
          <p15:clr>
            <a:srgbClr val="000000"/>
          </p15:clr>
        </p15:guide>
        <p15:guide id="13" pos="5643">
          <p15:clr>
            <a:srgbClr val="000000"/>
          </p15:clr>
        </p15:guide>
        <p15:guide id="14" pos="10243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3" d="100"/>
          <a:sy n="33" d="100"/>
        </p:scale>
        <p:origin x="-666" y="-78"/>
      </p:cViewPr>
      <p:guideLst>
        <p:guide orient="horz" pos="20094"/>
        <p:guide orient="horz" pos="1910"/>
        <p:guide orient="horz" pos="4786"/>
        <p:guide orient="horz" pos="15639"/>
        <p:guide orient="horz" pos="3774"/>
        <p:guide orient="horz" pos="19893"/>
        <p:guide pos="15630"/>
        <p:guide pos="10716"/>
        <p:guide pos="226"/>
        <p:guide pos="5139"/>
        <p:guide pos="5487"/>
        <p:guide pos="10400"/>
        <p:guide pos="5643"/>
        <p:guide pos="1024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17160900" cy="19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22431375" y="0"/>
            <a:ext cx="17159400" cy="197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4027150" y="2970212"/>
            <a:ext cx="11547600" cy="148494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3960812" y="18810287"/>
            <a:ext cx="31680300" cy="1781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37612637"/>
            <a:ext cx="17160900" cy="19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22431375" y="37612637"/>
            <a:ext cx="17159400" cy="19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346199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027150" y="2970213"/>
            <a:ext cx="11547475" cy="14849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3960812" y="18810287"/>
            <a:ext cx="31680300" cy="1781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88;p1:notes"/>
          <p:cNvSpPr txBox="1"/>
          <p:nvPr/>
        </p:nvSpPr>
        <p:spPr>
          <a:xfrm>
            <a:off x="22431375" y="37612637"/>
            <a:ext cx="17159400" cy="19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imes"/>
                <a:ea typeface="Times"/>
                <a:cs typeface="Times"/>
                <a:sym typeface="Times"/>
              </a:rPr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>
            <a:spLocks noGrp="1"/>
          </p:cNvSpPr>
          <p:nvPr>
            <p:ph type="dt" idx="10"/>
          </p:nvPr>
        </p:nvSpPr>
        <p:spPr>
          <a:xfrm>
            <a:off x="1890712" y="29524325"/>
            <a:ext cx="5251500" cy="21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ftr" idx="11"/>
          </p:nvPr>
        </p:nvSpPr>
        <p:spPr>
          <a:xfrm>
            <a:off x="8610600" y="29524325"/>
            <a:ext cx="7982100" cy="21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ldNum" idx="12"/>
          </p:nvPr>
        </p:nvSpPr>
        <p:spPr>
          <a:xfrm>
            <a:off x="18060987" y="29524325"/>
            <a:ext cx="5251500" cy="21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1"/>
          <p:cNvSpPr txBox="1">
            <a:spLocks noGrp="1"/>
          </p:cNvSpPr>
          <p:nvPr>
            <p:ph type="title"/>
          </p:nvPr>
        </p:nvSpPr>
        <p:spPr>
          <a:xfrm>
            <a:off x="1890712" y="2879725"/>
            <a:ext cx="21421800" cy="54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body" idx="1"/>
          </p:nvPr>
        </p:nvSpPr>
        <p:spPr>
          <a:xfrm>
            <a:off x="1890712" y="9359900"/>
            <a:ext cx="21421800" cy="194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dt" idx="10"/>
          </p:nvPr>
        </p:nvSpPr>
        <p:spPr>
          <a:xfrm>
            <a:off x="1890712" y="29524325"/>
            <a:ext cx="5251500" cy="21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ftr" idx="11"/>
          </p:nvPr>
        </p:nvSpPr>
        <p:spPr>
          <a:xfrm>
            <a:off x="8610600" y="29524325"/>
            <a:ext cx="7982100" cy="21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sldNum" idx="12"/>
          </p:nvPr>
        </p:nvSpPr>
        <p:spPr>
          <a:xfrm>
            <a:off x="18060987" y="29524325"/>
            <a:ext cx="5251500" cy="21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>
            <a:spLocks noGrp="1"/>
          </p:cNvSpPr>
          <p:nvPr>
            <p:ph type="ctrTitle"/>
          </p:nvPr>
        </p:nvSpPr>
        <p:spPr>
          <a:xfrm>
            <a:off x="1605035" y="9402223"/>
            <a:ext cx="18186300" cy="648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subTitle" idx="1"/>
          </p:nvPr>
        </p:nvSpPr>
        <p:spPr>
          <a:xfrm>
            <a:off x="3209295" y="17151707"/>
            <a:ext cx="14977800" cy="773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lvl="0" algn="ctr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0000"/>
              <a:buFont typeface="Times"/>
              <a:buNone/>
              <a:defRPr/>
            </a:lvl1pPr>
            <a:lvl2pPr lvl="1" algn="ctr" rtl="0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SzPts val="8900"/>
              <a:buFont typeface="Times"/>
              <a:buNone/>
              <a:defRPr/>
            </a:lvl2pPr>
            <a:lvl3pPr lvl="2" algn="ctr" rtl="0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7500"/>
              <a:buFont typeface="Times"/>
              <a:buNone/>
              <a:defRPr/>
            </a:lvl3pPr>
            <a:lvl4pPr lvl="3" algn="ctr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Times"/>
              <a:buNone/>
              <a:defRPr/>
            </a:lvl4pPr>
            <a:lvl5pPr lvl="4" algn="ctr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Times"/>
              <a:buNone/>
              <a:defRPr/>
            </a:lvl5pPr>
            <a:lvl6pPr lvl="5" algn="ctr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imes"/>
              <a:buNone/>
              <a:defRPr/>
            </a:lvl6pPr>
            <a:lvl7pPr lvl="6" algn="ctr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imes"/>
              <a:buNone/>
              <a:defRPr/>
            </a:lvl7pPr>
            <a:lvl8pPr lvl="7" algn="ctr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imes"/>
              <a:buNone/>
              <a:defRPr/>
            </a:lvl8pPr>
            <a:lvl9pPr lvl="8" algn="ctr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imes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dt" idx="10"/>
          </p:nvPr>
        </p:nvSpPr>
        <p:spPr>
          <a:xfrm>
            <a:off x="1890712" y="29524325"/>
            <a:ext cx="5251500" cy="21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ftr" idx="11"/>
          </p:nvPr>
        </p:nvSpPr>
        <p:spPr>
          <a:xfrm>
            <a:off x="8610600" y="29524325"/>
            <a:ext cx="7982100" cy="21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sldNum" idx="12"/>
          </p:nvPr>
        </p:nvSpPr>
        <p:spPr>
          <a:xfrm>
            <a:off x="18060987" y="29524325"/>
            <a:ext cx="5251500" cy="21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 rot="5400000">
            <a:off x="5410941" y="12523774"/>
            <a:ext cx="24214200" cy="45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body" idx="1"/>
          </p:nvPr>
        </p:nvSpPr>
        <p:spPr>
          <a:xfrm rot="5400000">
            <a:off x="-3719365" y="8014324"/>
            <a:ext cx="24214200" cy="135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dt" idx="10"/>
          </p:nvPr>
        </p:nvSpPr>
        <p:spPr>
          <a:xfrm>
            <a:off x="1890712" y="29524325"/>
            <a:ext cx="5251500" cy="21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ftr" idx="11"/>
          </p:nvPr>
        </p:nvSpPr>
        <p:spPr>
          <a:xfrm>
            <a:off x="8610600" y="29524325"/>
            <a:ext cx="7982100" cy="21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sldNum" idx="12"/>
          </p:nvPr>
        </p:nvSpPr>
        <p:spPr>
          <a:xfrm>
            <a:off x="18060987" y="29524325"/>
            <a:ext cx="5251500" cy="21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1890712" y="2879725"/>
            <a:ext cx="21421800" cy="54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 rot="5400000">
            <a:off x="2879737" y="8370800"/>
            <a:ext cx="19443600" cy="214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dt" idx="10"/>
          </p:nvPr>
        </p:nvSpPr>
        <p:spPr>
          <a:xfrm>
            <a:off x="1890712" y="29524325"/>
            <a:ext cx="5251500" cy="21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ftr" idx="11"/>
          </p:nvPr>
        </p:nvSpPr>
        <p:spPr>
          <a:xfrm>
            <a:off x="8610600" y="29524325"/>
            <a:ext cx="7982100" cy="21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sldNum" idx="12"/>
          </p:nvPr>
        </p:nvSpPr>
        <p:spPr>
          <a:xfrm>
            <a:off x="18060987" y="29524325"/>
            <a:ext cx="5251500" cy="21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>
            <a:spLocks noGrp="1"/>
          </p:cNvSpPr>
          <p:nvPr>
            <p:ph type="title"/>
          </p:nvPr>
        </p:nvSpPr>
        <p:spPr>
          <a:xfrm>
            <a:off x="4193675" y="21186593"/>
            <a:ext cx="12837900" cy="250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>
            <a:spLocks noGrp="1"/>
          </p:cNvSpPr>
          <p:nvPr>
            <p:ph type="pic" idx="2"/>
          </p:nvPr>
        </p:nvSpPr>
        <p:spPr>
          <a:xfrm>
            <a:off x="4193675" y="2704938"/>
            <a:ext cx="12837900" cy="18160200"/>
          </a:xfrm>
          <a:prstGeom prst="rect">
            <a:avLst/>
          </a:prstGeom>
          <a:noFill/>
          <a:ln>
            <a:noFill/>
          </a:ln>
        </p:spPr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193675" y="23688847"/>
            <a:ext cx="12837900" cy="35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marL="457200" lvl="0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"/>
              <a:buNone/>
              <a:defRPr sz="900"/>
            </a:lvl1pPr>
            <a:lvl2pPr marL="914400" lvl="1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imes"/>
              <a:buNone/>
              <a:defRPr sz="800"/>
            </a:lvl2pPr>
            <a:lvl3pPr marL="1371600" lvl="2" indent="-228600" algn="l" rtl="0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Times"/>
              <a:buNone/>
              <a:defRPr sz="600"/>
            </a:lvl3pPr>
            <a:lvl4pPr marL="1828800" lvl="3" indent="-228600" algn="l" rtl="0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Times"/>
              <a:buNone/>
              <a:defRPr sz="600"/>
            </a:lvl4pPr>
            <a:lvl5pPr marL="2286000" lvl="4" indent="-228600" algn="l" rtl="0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Times"/>
              <a:buNone/>
              <a:defRPr sz="600"/>
            </a:lvl5pPr>
            <a:lvl6pPr marL="2743200" lvl="5" indent="-228600" algn="l" rtl="0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Times"/>
              <a:buNone/>
              <a:defRPr sz="600"/>
            </a:lvl6pPr>
            <a:lvl7pPr marL="3200400" lvl="6" indent="-228600" algn="l" rtl="0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Times"/>
              <a:buNone/>
              <a:defRPr sz="600"/>
            </a:lvl7pPr>
            <a:lvl8pPr marL="3657600" lvl="7" indent="-228600" algn="l" rtl="0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Times"/>
              <a:buNone/>
              <a:defRPr sz="600"/>
            </a:lvl8pPr>
            <a:lvl9pPr marL="4114800" lvl="8" indent="-228600" algn="l" rtl="0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Times"/>
              <a:buNone/>
              <a:defRPr sz="6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dt" idx="10"/>
          </p:nvPr>
        </p:nvSpPr>
        <p:spPr>
          <a:xfrm>
            <a:off x="1890712" y="29524325"/>
            <a:ext cx="5251500" cy="21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ftr" idx="11"/>
          </p:nvPr>
        </p:nvSpPr>
        <p:spPr>
          <a:xfrm>
            <a:off x="8610600" y="29524325"/>
            <a:ext cx="7982100" cy="21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ldNum" idx="12"/>
          </p:nvPr>
        </p:nvSpPr>
        <p:spPr>
          <a:xfrm>
            <a:off x="18060987" y="29524325"/>
            <a:ext cx="5251500" cy="21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>
            <a:spLocks noGrp="1"/>
          </p:cNvSpPr>
          <p:nvPr>
            <p:ph type="title"/>
          </p:nvPr>
        </p:nvSpPr>
        <p:spPr>
          <a:xfrm>
            <a:off x="1069507" y="1204837"/>
            <a:ext cx="7039200" cy="512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1"/>
          </p:nvPr>
        </p:nvSpPr>
        <p:spPr>
          <a:xfrm>
            <a:off x="8365679" y="1204837"/>
            <a:ext cx="11961000" cy="2583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marL="457200" lvl="0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sz="2000"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Char char="–"/>
              <a:defRPr sz="1800"/>
            </a:lvl2pPr>
            <a:lvl3pPr marL="1371600" lvl="2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imes"/>
              <a:buChar char="•"/>
              <a:defRPr sz="1500"/>
            </a:lvl3pPr>
            <a:lvl4pPr marL="1828800" lvl="3" indent="-311150" algn="l" rtl="0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Times"/>
              <a:buChar char="–"/>
              <a:defRPr sz="1300"/>
            </a:lvl4pPr>
            <a:lvl5pPr marL="2286000" lvl="4" indent="-311150" algn="l" rtl="0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Times"/>
              <a:buChar char="»"/>
              <a:defRPr sz="1300"/>
            </a:lvl5pPr>
            <a:lvl6pPr marL="2743200" lvl="5" indent="-311150" algn="l" rtl="0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Times"/>
              <a:buChar char="»"/>
              <a:defRPr sz="1300"/>
            </a:lvl6pPr>
            <a:lvl7pPr marL="3200400" lvl="6" indent="-311150" algn="l" rtl="0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Times"/>
              <a:buChar char="»"/>
              <a:defRPr sz="1300"/>
            </a:lvl7pPr>
            <a:lvl8pPr marL="3657600" lvl="7" indent="-311150" algn="l" rtl="0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Times"/>
              <a:buChar char="»"/>
              <a:defRPr sz="1300"/>
            </a:lvl8pPr>
            <a:lvl9pPr marL="4114800" lvl="8" indent="-311150" algn="l" rtl="0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Times"/>
              <a:buChar char="»"/>
              <a:defRPr sz="1300"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2"/>
          </p:nvPr>
        </p:nvSpPr>
        <p:spPr>
          <a:xfrm>
            <a:off x="1069507" y="6333207"/>
            <a:ext cx="7039200" cy="2070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marL="457200" lvl="0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"/>
              <a:buNone/>
              <a:defRPr sz="900"/>
            </a:lvl1pPr>
            <a:lvl2pPr marL="914400" lvl="1" indent="-228600" algn="l" rtl="0"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imes"/>
              <a:buNone/>
              <a:defRPr sz="800"/>
            </a:lvl2pPr>
            <a:lvl3pPr marL="1371600" lvl="2" indent="-228600" algn="l" rtl="0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Times"/>
              <a:buNone/>
              <a:defRPr sz="600"/>
            </a:lvl3pPr>
            <a:lvl4pPr marL="1828800" lvl="3" indent="-228600" algn="l" rtl="0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Times"/>
              <a:buNone/>
              <a:defRPr sz="600"/>
            </a:lvl4pPr>
            <a:lvl5pPr marL="2286000" lvl="4" indent="-228600" algn="l" rtl="0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Times"/>
              <a:buNone/>
              <a:defRPr sz="600"/>
            </a:lvl5pPr>
            <a:lvl6pPr marL="2743200" lvl="5" indent="-228600" algn="l" rtl="0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Times"/>
              <a:buNone/>
              <a:defRPr sz="600"/>
            </a:lvl6pPr>
            <a:lvl7pPr marL="3200400" lvl="6" indent="-228600" algn="l" rtl="0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Times"/>
              <a:buNone/>
              <a:defRPr sz="600"/>
            </a:lvl7pPr>
            <a:lvl8pPr marL="3657600" lvl="7" indent="-228600" algn="l" rtl="0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Times"/>
              <a:buNone/>
              <a:defRPr sz="600"/>
            </a:lvl8pPr>
            <a:lvl9pPr marL="4114800" lvl="8" indent="-228600" algn="l" rtl="0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600"/>
              <a:buFont typeface="Times"/>
              <a:buNone/>
              <a:defRPr sz="600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dt" idx="10"/>
          </p:nvPr>
        </p:nvSpPr>
        <p:spPr>
          <a:xfrm>
            <a:off x="1890712" y="29524325"/>
            <a:ext cx="5251500" cy="21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ftr" idx="11"/>
          </p:nvPr>
        </p:nvSpPr>
        <p:spPr>
          <a:xfrm>
            <a:off x="8610600" y="29524325"/>
            <a:ext cx="7982100" cy="21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sldNum" idx="12"/>
          </p:nvPr>
        </p:nvSpPr>
        <p:spPr>
          <a:xfrm>
            <a:off x="18060987" y="29524325"/>
            <a:ext cx="5251500" cy="21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>
            <a:spLocks noGrp="1"/>
          </p:cNvSpPr>
          <p:nvPr>
            <p:ph type="title"/>
          </p:nvPr>
        </p:nvSpPr>
        <p:spPr>
          <a:xfrm>
            <a:off x="1890712" y="2879725"/>
            <a:ext cx="21421800" cy="54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dt" idx="10"/>
          </p:nvPr>
        </p:nvSpPr>
        <p:spPr>
          <a:xfrm>
            <a:off x="1890712" y="29524325"/>
            <a:ext cx="5251500" cy="21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ftr" idx="11"/>
          </p:nvPr>
        </p:nvSpPr>
        <p:spPr>
          <a:xfrm>
            <a:off x="8610600" y="29524325"/>
            <a:ext cx="7982100" cy="21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sldNum" idx="12"/>
          </p:nvPr>
        </p:nvSpPr>
        <p:spPr>
          <a:xfrm>
            <a:off x="18060987" y="29524325"/>
            <a:ext cx="5251500" cy="21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1069508" y="1212343"/>
            <a:ext cx="19257300" cy="504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body" idx="1"/>
          </p:nvPr>
        </p:nvSpPr>
        <p:spPr>
          <a:xfrm>
            <a:off x="1069507" y="6774856"/>
            <a:ext cx="9453900" cy="28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b" anchorCtr="0">
            <a:noAutofit/>
          </a:bodyPr>
          <a:lstStyle>
            <a:lvl1pPr marL="457200" lvl="0" indent="-2286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imes"/>
              <a:buNone/>
              <a:defRPr sz="1500" b="1"/>
            </a:lvl1pPr>
            <a:lvl2pPr marL="914400" lvl="1" indent="-228600" algn="l" rtl="0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Times"/>
              <a:buNone/>
              <a:defRPr sz="1300" b="1"/>
            </a:lvl2pPr>
            <a:lvl3pPr marL="1371600" lvl="2" indent="-228600" algn="l" rtl="0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"/>
              <a:buNone/>
              <a:defRPr sz="1100" b="1"/>
            </a:lvl3pPr>
            <a:lvl4pPr marL="1828800" lvl="3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"/>
              <a:buNone/>
              <a:defRPr sz="1000" b="1"/>
            </a:lvl4pPr>
            <a:lvl5pPr marL="2286000" lvl="4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"/>
              <a:buNone/>
              <a:defRPr sz="1000" b="1"/>
            </a:lvl5pPr>
            <a:lvl6pPr marL="2743200" lvl="5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"/>
              <a:buNone/>
              <a:defRPr sz="1000" b="1"/>
            </a:lvl6pPr>
            <a:lvl7pPr marL="3200400" lvl="6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"/>
              <a:buNone/>
              <a:defRPr sz="1000" b="1"/>
            </a:lvl7pPr>
            <a:lvl8pPr marL="3657600" lvl="7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"/>
              <a:buNone/>
              <a:defRPr sz="1000" b="1"/>
            </a:lvl8pPr>
            <a:lvl9pPr marL="4114800" lvl="8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"/>
              <a:buNone/>
              <a:defRPr sz="1000" b="1"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body" idx="2"/>
          </p:nvPr>
        </p:nvSpPr>
        <p:spPr>
          <a:xfrm>
            <a:off x="1069507" y="9598650"/>
            <a:ext cx="9453900" cy="1743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marL="457200" lvl="0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imes"/>
              <a:buChar char="•"/>
              <a:defRPr sz="1500"/>
            </a:lvl1pPr>
            <a:lvl2pPr marL="914400" lvl="1" indent="-311150" algn="l" rtl="0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Times"/>
              <a:buChar char="–"/>
              <a:defRPr sz="1300"/>
            </a:lvl2pPr>
            <a:lvl3pPr marL="1371600" lvl="2" indent="-298450" algn="l" rtl="0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"/>
              <a:buChar char="•"/>
              <a:defRPr sz="1100"/>
            </a:lvl3pPr>
            <a:lvl4pPr marL="1828800" lvl="3" indent="-2921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"/>
              <a:buChar char="–"/>
              <a:defRPr sz="1000"/>
            </a:lvl4pPr>
            <a:lvl5pPr marL="2286000" lvl="4" indent="-2921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"/>
              <a:buChar char="»"/>
              <a:defRPr sz="1000"/>
            </a:lvl5pPr>
            <a:lvl6pPr marL="2743200" lvl="5" indent="-2921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"/>
              <a:buChar char="»"/>
              <a:defRPr sz="1000"/>
            </a:lvl6pPr>
            <a:lvl7pPr marL="3200400" lvl="6" indent="-2921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"/>
              <a:buChar char="»"/>
              <a:defRPr sz="1000"/>
            </a:lvl7pPr>
            <a:lvl8pPr marL="3657600" lvl="7" indent="-2921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"/>
              <a:buChar char="»"/>
              <a:defRPr sz="1000"/>
            </a:lvl8pPr>
            <a:lvl9pPr marL="4114800" lvl="8" indent="-2921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"/>
              <a:buChar char="»"/>
              <a:defRPr sz="1000"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body" idx="3"/>
          </p:nvPr>
        </p:nvSpPr>
        <p:spPr>
          <a:xfrm>
            <a:off x="10869191" y="6774856"/>
            <a:ext cx="9457500" cy="28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b" anchorCtr="0">
            <a:noAutofit/>
          </a:bodyPr>
          <a:lstStyle>
            <a:lvl1pPr marL="457200" lvl="0" indent="-22860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imes"/>
              <a:buNone/>
              <a:defRPr sz="1500" b="1"/>
            </a:lvl1pPr>
            <a:lvl2pPr marL="914400" lvl="1" indent="-228600" algn="l" rtl="0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Times"/>
              <a:buNone/>
              <a:defRPr sz="1300" b="1"/>
            </a:lvl2pPr>
            <a:lvl3pPr marL="1371600" lvl="2" indent="-228600" algn="l" rtl="0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"/>
              <a:buNone/>
              <a:defRPr sz="1100" b="1"/>
            </a:lvl3pPr>
            <a:lvl4pPr marL="1828800" lvl="3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"/>
              <a:buNone/>
              <a:defRPr sz="1000" b="1"/>
            </a:lvl4pPr>
            <a:lvl5pPr marL="2286000" lvl="4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"/>
              <a:buNone/>
              <a:defRPr sz="1000" b="1"/>
            </a:lvl5pPr>
            <a:lvl6pPr marL="2743200" lvl="5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"/>
              <a:buNone/>
              <a:defRPr sz="1000" b="1"/>
            </a:lvl6pPr>
            <a:lvl7pPr marL="3200400" lvl="6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"/>
              <a:buNone/>
              <a:defRPr sz="1000" b="1"/>
            </a:lvl7pPr>
            <a:lvl8pPr marL="3657600" lvl="7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"/>
              <a:buNone/>
              <a:defRPr sz="1000" b="1"/>
            </a:lvl8pPr>
            <a:lvl9pPr marL="4114800" lvl="8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"/>
              <a:buNone/>
              <a:defRPr sz="1000" b="1"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body" idx="4"/>
          </p:nvPr>
        </p:nvSpPr>
        <p:spPr>
          <a:xfrm>
            <a:off x="10869191" y="9598650"/>
            <a:ext cx="9457500" cy="1743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marL="457200" lvl="0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imes"/>
              <a:buChar char="•"/>
              <a:defRPr sz="1500"/>
            </a:lvl1pPr>
            <a:lvl2pPr marL="914400" lvl="1" indent="-311150" algn="l" rtl="0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Times"/>
              <a:buChar char="–"/>
              <a:defRPr sz="1300"/>
            </a:lvl2pPr>
            <a:lvl3pPr marL="1371600" lvl="2" indent="-298450" algn="l" rtl="0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"/>
              <a:buChar char="•"/>
              <a:defRPr sz="1100"/>
            </a:lvl3pPr>
            <a:lvl4pPr marL="1828800" lvl="3" indent="-2921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"/>
              <a:buChar char="–"/>
              <a:defRPr sz="1000"/>
            </a:lvl4pPr>
            <a:lvl5pPr marL="2286000" lvl="4" indent="-2921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"/>
              <a:buChar char="»"/>
              <a:defRPr sz="1000"/>
            </a:lvl5pPr>
            <a:lvl6pPr marL="2743200" lvl="5" indent="-2921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"/>
              <a:buChar char="»"/>
              <a:defRPr sz="1000"/>
            </a:lvl6pPr>
            <a:lvl7pPr marL="3200400" lvl="6" indent="-2921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"/>
              <a:buChar char="»"/>
              <a:defRPr sz="1000"/>
            </a:lvl7pPr>
            <a:lvl8pPr marL="3657600" lvl="7" indent="-2921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"/>
              <a:buChar char="»"/>
              <a:defRPr sz="1000"/>
            </a:lvl8pPr>
            <a:lvl9pPr marL="4114800" lvl="8" indent="-2921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"/>
              <a:buChar char="»"/>
              <a:defRPr sz="1000"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dt" idx="10"/>
          </p:nvPr>
        </p:nvSpPr>
        <p:spPr>
          <a:xfrm>
            <a:off x="1890712" y="29524325"/>
            <a:ext cx="5251500" cy="21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ftr" idx="11"/>
          </p:nvPr>
        </p:nvSpPr>
        <p:spPr>
          <a:xfrm>
            <a:off x="8610600" y="29524325"/>
            <a:ext cx="7982100" cy="21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>
            <a:spLocks noGrp="1"/>
          </p:cNvSpPr>
          <p:nvPr>
            <p:ph type="sldNum" idx="12"/>
          </p:nvPr>
        </p:nvSpPr>
        <p:spPr>
          <a:xfrm>
            <a:off x="18060987" y="29524325"/>
            <a:ext cx="5251500" cy="21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9"/>
          <p:cNvSpPr txBox="1">
            <a:spLocks noGrp="1"/>
          </p:cNvSpPr>
          <p:nvPr>
            <p:ph type="title"/>
          </p:nvPr>
        </p:nvSpPr>
        <p:spPr>
          <a:xfrm>
            <a:off x="1890712" y="2879725"/>
            <a:ext cx="21421800" cy="54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body" idx="1"/>
          </p:nvPr>
        </p:nvSpPr>
        <p:spPr>
          <a:xfrm>
            <a:off x="1605034" y="8742879"/>
            <a:ext cx="9056100" cy="1816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Char char="•"/>
              <a:defRPr sz="1800"/>
            </a:lvl1pPr>
            <a:lvl2pPr marL="914400" lvl="1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imes"/>
              <a:buChar char="–"/>
              <a:defRPr sz="1500"/>
            </a:lvl2pPr>
            <a:lvl3pPr marL="1371600" lvl="2" indent="-311150" algn="l" rtl="0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Times"/>
              <a:buChar char="•"/>
              <a:defRPr sz="1300"/>
            </a:lvl3pPr>
            <a:lvl4pPr marL="1828800" lvl="3" indent="-298450" algn="l" rtl="0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"/>
              <a:buChar char="–"/>
              <a:defRPr sz="1100"/>
            </a:lvl4pPr>
            <a:lvl5pPr marL="2286000" lvl="4" indent="-298450" algn="l" rtl="0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"/>
              <a:buChar char="»"/>
              <a:defRPr sz="1100"/>
            </a:lvl5pPr>
            <a:lvl6pPr marL="2743200" lvl="5" indent="-298450" algn="l" rtl="0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"/>
              <a:buChar char="»"/>
              <a:defRPr sz="1100"/>
            </a:lvl6pPr>
            <a:lvl7pPr marL="3200400" lvl="6" indent="-298450" algn="l" rtl="0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"/>
              <a:buChar char="»"/>
              <a:defRPr sz="1100"/>
            </a:lvl7pPr>
            <a:lvl8pPr marL="3657600" lvl="7" indent="-298450" algn="l" rtl="0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"/>
              <a:buChar char="»"/>
              <a:defRPr sz="1100"/>
            </a:lvl8pPr>
            <a:lvl9pPr marL="4114800" lvl="8" indent="-298450" algn="l" rtl="0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"/>
              <a:buChar char="»"/>
              <a:defRPr sz="1100"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body" idx="2"/>
          </p:nvPr>
        </p:nvSpPr>
        <p:spPr>
          <a:xfrm>
            <a:off x="10735310" y="8742879"/>
            <a:ext cx="9056100" cy="1816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Char char="•"/>
              <a:defRPr sz="1800"/>
            </a:lvl1pPr>
            <a:lvl2pPr marL="914400" lvl="1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imes"/>
              <a:buChar char="–"/>
              <a:defRPr sz="1500"/>
            </a:lvl2pPr>
            <a:lvl3pPr marL="1371600" lvl="2" indent="-311150" algn="l" rtl="0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Times"/>
              <a:buChar char="•"/>
              <a:defRPr sz="1300"/>
            </a:lvl3pPr>
            <a:lvl4pPr marL="1828800" lvl="3" indent="-298450" algn="l" rtl="0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"/>
              <a:buChar char="–"/>
              <a:defRPr sz="1100"/>
            </a:lvl4pPr>
            <a:lvl5pPr marL="2286000" lvl="4" indent="-298450" algn="l" rtl="0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"/>
              <a:buChar char="»"/>
              <a:defRPr sz="1100"/>
            </a:lvl5pPr>
            <a:lvl6pPr marL="2743200" lvl="5" indent="-298450" algn="l" rtl="0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"/>
              <a:buChar char="»"/>
              <a:defRPr sz="1100"/>
            </a:lvl6pPr>
            <a:lvl7pPr marL="3200400" lvl="6" indent="-298450" algn="l" rtl="0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"/>
              <a:buChar char="»"/>
              <a:defRPr sz="1100"/>
            </a:lvl7pPr>
            <a:lvl8pPr marL="3657600" lvl="7" indent="-298450" algn="l" rtl="0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"/>
              <a:buChar char="»"/>
              <a:defRPr sz="1100"/>
            </a:lvl8pPr>
            <a:lvl9pPr marL="4114800" lvl="8" indent="-298450" algn="l" rtl="0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"/>
              <a:buChar char="»"/>
              <a:defRPr sz="1100"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dt" idx="10"/>
          </p:nvPr>
        </p:nvSpPr>
        <p:spPr>
          <a:xfrm>
            <a:off x="1890712" y="29524325"/>
            <a:ext cx="5251500" cy="21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ftr" idx="11"/>
          </p:nvPr>
        </p:nvSpPr>
        <p:spPr>
          <a:xfrm>
            <a:off x="8610600" y="29524325"/>
            <a:ext cx="7982100" cy="21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sldNum" idx="12"/>
          </p:nvPr>
        </p:nvSpPr>
        <p:spPr>
          <a:xfrm>
            <a:off x="18060987" y="29524325"/>
            <a:ext cx="5251500" cy="21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0"/>
          <p:cNvSpPr txBox="1">
            <a:spLocks noGrp="1"/>
          </p:cNvSpPr>
          <p:nvPr>
            <p:ph type="title"/>
          </p:nvPr>
        </p:nvSpPr>
        <p:spPr>
          <a:xfrm>
            <a:off x="1690161" y="19450027"/>
            <a:ext cx="18186900" cy="60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00" b="1" cap="none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body" idx="1"/>
          </p:nvPr>
        </p:nvSpPr>
        <p:spPr>
          <a:xfrm>
            <a:off x="1690161" y="12829061"/>
            <a:ext cx="18186900" cy="6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b" anchorCtr="0">
            <a:noAutofit/>
          </a:bodyPr>
          <a:lstStyle>
            <a:lvl1pPr marL="457200" lvl="0" indent="-228600" algn="l" rtl="0"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Times"/>
              <a:buNone/>
              <a:defRPr sz="1300"/>
            </a:lvl1pPr>
            <a:lvl2pPr marL="914400" lvl="1" indent="-228600" algn="l" rtl="0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imes"/>
              <a:buNone/>
              <a:defRPr sz="11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"/>
              <a:buNone/>
              <a:defRPr sz="900"/>
            </a:lvl5pPr>
            <a:lvl6pPr marL="274320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"/>
              <a:buNone/>
              <a:defRPr sz="900"/>
            </a:lvl6pPr>
            <a:lvl7pPr marL="320040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"/>
              <a:buNone/>
              <a:defRPr sz="900"/>
            </a:lvl7pPr>
            <a:lvl8pPr marL="365760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"/>
              <a:buNone/>
              <a:defRPr sz="900"/>
            </a:lvl8pPr>
            <a:lvl9pPr marL="411480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"/>
              <a:buNone/>
              <a:defRPr sz="900"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dt" idx="10"/>
          </p:nvPr>
        </p:nvSpPr>
        <p:spPr>
          <a:xfrm>
            <a:off x="1890712" y="29524325"/>
            <a:ext cx="5251500" cy="21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ftr" idx="11"/>
          </p:nvPr>
        </p:nvSpPr>
        <p:spPr>
          <a:xfrm>
            <a:off x="8610600" y="29524325"/>
            <a:ext cx="7982100" cy="21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18060987" y="29524325"/>
            <a:ext cx="5251500" cy="21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E7A7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890712" y="2879725"/>
            <a:ext cx="21421800" cy="54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800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800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800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800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800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200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200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200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200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1890712" y="9359900"/>
            <a:ext cx="21421800" cy="194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marL="457200" marR="0" lvl="0" indent="-863600" algn="l" rtl="0"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0000"/>
              <a:buFont typeface="Times"/>
              <a:buChar char="•"/>
              <a:defRPr sz="100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914400" marR="0" lvl="1" indent="-793750" algn="l" rtl="0">
              <a:spcBef>
                <a:spcPts val="1780"/>
              </a:spcBef>
              <a:spcAft>
                <a:spcPts val="0"/>
              </a:spcAft>
              <a:buClr>
                <a:schemeClr val="dk1"/>
              </a:buClr>
              <a:buSzPts val="8900"/>
              <a:buFont typeface="Times"/>
              <a:buChar char="–"/>
              <a:defRPr sz="89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1371600" marR="0" lvl="2" indent="-704850" algn="l" rtl="0"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7500"/>
              <a:buFont typeface="Times"/>
              <a:buChar char="•"/>
              <a:defRPr sz="75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1828800" marR="0" lvl="3" indent="-62865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Times"/>
              <a:buChar char="–"/>
              <a:defRPr sz="63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2286000" marR="0" lvl="4" indent="-62865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Times"/>
              <a:buChar char="»"/>
              <a:defRPr sz="63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2743200" marR="0" lvl="5" indent="-6096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imes"/>
              <a:buChar char="»"/>
              <a:defRPr sz="60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3200400" marR="0" lvl="6" indent="-6096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imes"/>
              <a:buChar char="»"/>
              <a:defRPr sz="60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3657600" marR="0" lvl="7" indent="-6096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imes"/>
              <a:buChar char="»"/>
              <a:defRPr sz="60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4114800" marR="0" lvl="8" indent="-6096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imes"/>
              <a:buChar char="»"/>
              <a:defRPr sz="60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1890712" y="29524325"/>
            <a:ext cx="5251500" cy="21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8610600" y="29524325"/>
            <a:ext cx="7982100" cy="21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18060987" y="29524325"/>
            <a:ext cx="5251500" cy="21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87950" tIns="143975" rIns="287950" bIns="143975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"/>
              <a:buNone/>
              <a:defRPr sz="44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1"/>
          <p:cNvSpPr txBox="1"/>
          <p:nvPr/>
        </p:nvSpPr>
        <p:spPr>
          <a:xfrm>
            <a:off x="0" y="0"/>
            <a:ext cx="25203300" cy="32404200"/>
          </a:xfrm>
          <a:prstGeom prst="rect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9975" tIns="29975" rIns="59975" bIns="299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0" i="0" u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3"/>
          <p:cNvSpPr txBox="1"/>
          <p:nvPr/>
        </p:nvSpPr>
        <p:spPr>
          <a:xfrm>
            <a:off x="28575" y="-28575"/>
            <a:ext cx="25203300" cy="4876800"/>
          </a:xfrm>
          <a:prstGeom prst="rect">
            <a:avLst/>
          </a:prstGeom>
          <a:solidFill>
            <a:srgbClr val="D9D9D9"/>
          </a:solidFill>
          <a:ln w="25400" cap="flat" cmpd="sng">
            <a:solidFill>
              <a:srgbClr val="92D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7225" tIns="687225" rIns="687225" bIns="4581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0" i="0" u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0" y="4918075"/>
            <a:ext cx="25203300" cy="3111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spcFirstLastPara="1" wrap="square" lIns="58175" tIns="29075" rIns="58175" bIns="290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0" i="0" u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09575" y="29765625"/>
            <a:ext cx="7915200" cy="15621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dist="50800" dir="5400000">
              <a:schemeClr val="dk1"/>
            </a:outerShdw>
          </a:effectLst>
        </p:spPr>
        <p:txBody>
          <a:bodyPr spcFirstLastPara="1" wrap="square" lIns="229075" tIns="229075" rIns="229075" bIns="229075" anchor="t" anchorCtr="0">
            <a:noAutofit/>
          </a:bodyPr>
          <a:lstStyle/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0021"/>
              </a:buClr>
              <a:buSzPts val="3200"/>
              <a:buFont typeface="Times New Roman"/>
              <a:buNone/>
            </a:pPr>
            <a:r>
              <a:rPr lang="en-US" sz="3200" b="1" i="0" u="none">
                <a:solidFill>
                  <a:srgbClr val="A5002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منابع و مراجع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1" i="0" u="none">
              <a:solidFill>
                <a:srgbClr val="A5002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0" y="0"/>
            <a:ext cx="25203300" cy="32404200"/>
          </a:xfrm>
          <a:prstGeom prst="rect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59975" tIns="29975" rIns="59975" bIns="299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0" i="0" u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16868775" y="5446712"/>
            <a:ext cx="8001000" cy="90027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dist="50800" dir="5400000">
              <a:schemeClr val="dk1"/>
            </a:outerShdw>
          </a:effectLst>
        </p:spPr>
        <p:txBody>
          <a:bodyPr spcFirstLastPara="1" wrap="square" lIns="229075" tIns="229075" rIns="229075" bIns="229075" anchor="t" anchorCtr="0">
            <a:noAutofit/>
          </a:bodyPr>
          <a:lstStyle/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0021"/>
              </a:buClr>
              <a:buSzPts val="3200"/>
              <a:buFont typeface="Arial"/>
              <a:buNone/>
            </a:pPr>
            <a:r>
              <a:rPr lang="en-US" sz="3200" b="1" i="0" u="none" dirty="0" err="1">
                <a:solidFill>
                  <a:srgbClr val="A50021"/>
                </a:solidFill>
                <a:cs typeface="B Nazanin" panose="00000400000000000000" pitchFamily="2" charset="-78"/>
                <a:sym typeface="Arial"/>
              </a:rPr>
              <a:t>چکيده</a:t>
            </a:r>
            <a:r>
              <a:rPr lang="en-US" sz="3200" b="1" i="0" u="none" dirty="0">
                <a:solidFill>
                  <a:srgbClr val="A50021"/>
                </a:solidFill>
                <a:cs typeface="B Nazanin" panose="00000400000000000000" pitchFamily="2" charset="-78"/>
                <a:sym typeface="Arial"/>
              </a:rPr>
              <a:t>  ( </a:t>
            </a:r>
            <a:r>
              <a:rPr lang="en-US" sz="3200" b="1" i="0" u="none" dirty="0" err="1">
                <a:solidFill>
                  <a:srgbClr val="A50021"/>
                </a:solidFill>
                <a:cs typeface="B Nazanin" panose="00000400000000000000" pitchFamily="2" charset="-78"/>
                <a:sym typeface="Arial"/>
              </a:rPr>
              <a:t>اندازه</a:t>
            </a:r>
            <a:r>
              <a:rPr lang="en-US" sz="3200" b="1" i="0" u="none" dirty="0">
                <a:solidFill>
                  <a:srgbClr val="A50021"/>
                </a:solidFill>
                <a:cs typeface="B Nazanin" panose="00000400000000000000" pitchFamily="2" charset="-78"/>
                <a:sym typeface="Arial"/>
              </a:rPr>
              <a:t> </a:t>
            </a:r>
            <a:r>
              <a:rPr lang="en-US" sz="3200" b="1" i="0" u="none" dirty="0" err="1">
                <a:solidFill>
                  <a:srgbClr val="A50021"/>
                </a:solidFill>
                <a:cs typeface="B Nazanin" panose="00000400000000000000" pitchFamily="2" charset="-78"/>
                <a:sym typeface="Arial"/>
              </a:rPr>
              <a:t>پوستر</a:t>
            </a:r>
            <a:r>
              <a:rPr lang="en-US" sz="3200" b="1" i="0" u="none" dirty="0">
                <a:solidFill>
                  <a:srgbClr val="A50021"/>
                </a:solidFill>
                <a:cs typeface="B Nazanin" panose="00000400000000000000" pitchFamily="2" charset="-78"/>
                <a:sym typeface="Arial"/>
              </a:rPr>
              <a:t> 50در 70 </a:t>
            </a:r>
            <a:r>
              <a:rPr lang="en-US" sz="3200" b="1" i="0" u="none" dirty="0" err="1">
                <a:solidFill>
                  <a:srgbClr val="A50021"/>
                </a:solidFill>
                <a:cs typeface="B Nazanin" panose="00000400000000000000" pitchFamily="2" charset="-78"/>
                <a:sym typeface="Arial"/>
              </a:rPr>
              <a:t>می</a:t>
            </a:r>
            <a:r>
              <a:rPr lang="en-US" sz="3200" b="1" i="0" u="none" dirty="0">
                <a:solidFill>
                  <a:srgbClr val="A50021"/>
                </a:solidFill>
                <a:cs typeface="B Nazanin" panose="00000400000000000000" pitchFamily="2" charset="-78"/>
                <a:sym typeface="Arial"/>
              </a:rPr>
              <a:t> </a:t>
            </a:r>
            <a:r>
              <a:rPr lang="en-US" sz="3200" b="1" i="0" u="none" dirty="0" err="1">
                <a:solidFill>
                  <a:srgbClr val="A50021"/>
                </a:solidFill>
                <a:cs typeface="B Nazanin" panose="00000400000000000000" pitchFamily="2" charset="-78"/>
                <a:sym typeface="Arial"/>
              </a:rPr>
              <a:t>باشد</a:t>
            </a:r>
            <a:r>
              <a:rPr lang="en-US" sz="3200" b="1" i="0" u="none" dirty="0">
                <a:solidFill>
                  <a:srgbClr val="A50021"/>
                </a:solidFill>
                <a:cs typeface="B Nazanin" panose="00000400000000000000" pitchFamily="2" charset="-78"/>
                <a:sym typeface="Arial"/>
              </a:rPr>
              <a:t>)</a:t>
            </a:r>
            <a:endParaRPr sz="3200" b="1" i="0" u="none" dirty="0">
              <a:solidFill>
                <a:srgbClr val="A50021"/>
              </a:solidFill>
              <a:cs typeface="B Nazanin" panose="00000400000000000000" pitchFamily="2" charset="-78"/>
              <a:sym typeface="Arial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None/>
            </a:pPr>
            <a:endParaRPr sz="2800" b="1" i="0" u="none" dirty="0">
              <a:solidFill>
                <a:srgbClr val="A50021"/>
              </a:solidFill>
              <a:cs typeface="B Nazanin" panose="00000400000000000000" pitchFamily="2" charset="-78"/>
              <a:sym typeface="Arial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1" i="0" u="none" dirty="0" err="1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فونت</a:t>
            </a:r>
            <a:r>
              <a:rPr lang="en-US" sz="2800" b="1" i="0" u="none" dirty="0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عنوان</a:t>
            </a:r>
            <a:r>
              <a:rPr lang="en-US" sz="2800" b="1" i="0" u="none" dirty="0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ها</a:t>
            </a:r>
            <a:r>
              <a:rPr lang="en-US" sz="2800" b="1" i="0" u="none" dirty="0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  </a:t>
            </a:r>
            <a:r>
              <a:rPr lang="en-US" sz="2800" b="1" i="0" u="none" dirty="0" err="1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با</a:t>
            </a:r>
            <a:r>
              <a:rPr lang="en-US" sz="2800" b="1" i="0" u="none" dirty="0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سایز</a:t>
            </a:r>
            <a:r>
              <a:rPr lang="en-US" sz="2800" b="1" i="0" u="none" dirty="0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 32 </a:t>
            </a:r>
            <a:r>
              <a:rPr lang="en-US" sz="2800" b="1" i="0" u="none" dirty="0" err="1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فونت</a:t>
            </a:r>
            <a:r>
              <a:rPr lang="en-US" sz="2800" b="1" i="0" u="none" dirty="0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 B </a:t>
            </a:r>
            <a:r>
              <a:rPr lang="en-US" sz="2800" b="1" i="0" u="none" dirty="0" err="1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titr</a:t>
            </a:r>
            <a:endParaRPr b="1" dirty="0">
              <a:cs typeface="B Nazanin" panose="00000400000000000000" pitchFamily="2" charset="-78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1" i="0" u="none" dirty="0" err="1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فونت</a:t>
            </a:r>
            <a:r>
              <a:rPr lang="en-US" sz="2800" b="1" i="0" u="none" dirty="0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متن</a:t>
            </a:r>
            <a:r>
              <a:rPr lang="en-US" sz="2800" b="1" i="0" u="none" dirty="0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اصلی</a:t>
            </a:r>
            <a:r>
              <a:rPr lang="en-US" sz="2800" b="1" i="0" u="none" dirty="0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  B </a:t>
            </a:r>
            <a:r>
              <a:rPr lang="en-US" sz="2800" b="1" i="0" u="none" dirty="0" err="1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nazanin</a:t>
            </a:r>
            <a:r>
              <a:rPr lang="en-US" sz="2800" b="1" i="0" u="none" dirty="0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  </a:t>
            </a:r>
            <a:endParaRPr b="1" dirty="0">
              <a:cs typeface="B Nazanin" panose="00000400000000000000" pitchFamily="2" charset="-78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1" i="0" u="none" dirty="0" err="1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سایز</a:t>
            </a:r>
            <a:r>
              <a:rPr lang="en-US" sz="2800" b="1" i="0" u="none" dirty="0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فونت</a:t>
            </a:r>
            <a:r>
              <a:rPr lang="en-US" sz="2800" b="1" i="0" u="none" dirty="0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متن</a:t>
            </a:r>
            <a:r>
              <a:rPr lang="en-US" sz="2800" b="1" i="0" u="none" dirty="0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اصلی</a:t>
            </a:r>
            <a:r>
              <a:rPr lang="en-US" sz="2800" b="1" i="0" u="none" dirty="0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: </a:t>
            </a:r>
            <a:r>
              <a:rPr lang="en-US" sz="2800" b="1" i="0" u="none" dirty="0" err="1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اختیاری</a:t>
            </a:r>
            <a:r>
              <a:rPr lang="en-US" sz="2800" b="1" i="0" u="none" dirty="0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 و </a:t>
            </a:r>
            <a:r>
              <a:rPr lang="en-US" sz="2800" b="1" i="0" u="none" dirty="0" err="1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حداقل</a:t>
            </a:r>
            <a:r>
              <a:rPr lang="en-US" sz="2800" b="1" i="0" u="none" dirty="0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 11</a:t>
            </a:r>
            <a:endParaRPr sz="2800" b="1" i="0" u="none" dirty="0">
              <a:solidFill>
                <a:schemeClr val="dk1"/>
              </a:solidFill>
              <a:cs typeface="B Nazanin" panose="00000400000000000000" pitchFamily="2" charset="-78"/>
              <a:sym typeface="Arial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b="1" i="0" u="none" dirty="0" err="1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اندازه</a:t>
            </a:r>
            <a:r>
              <a:rPr lang="en-US" sz="2800" b="1" i="0" u="none" dirty="0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 و </a:t>
            </a:r>
            <a:r>
              <a:rPr lang="en-US" sz="2800" b="1" i="0" u="none" dirty="0" err="1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ارتفاع</a:t>
            </a:r>
            <a:r>
              <a:rPr lang="en-US" sz="2800" b="1" i="0" u="none" dirty="0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ستون</a:t>
            </a:r>
            <a:r>
              <a:rPr lang="en-US" sz="2800" b="1" i="0" u="none" dirty="0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های</a:t>
            </a:r>
            <a:r>
              <a:rPr lang="en-US" sz="2800" b="1" i="0" u="none" dirty="0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قسمت</a:t>
            </a:r>
            <a:r>
              <a:rPr lang="en-US" sz="2800" b="1" i="0" u="none" dirty="0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های</a:t>
            </a:r>
            <a:r>
              <a:rPr lang="en-US" sz="2800" b="1" i="0" u="none" dirty="0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مختلف</a:t>
            </a:r>
            <a:r>
              <a:rPr lang="en-US" sz="2800" b="1" i="0" u="none" dirty="0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 (</a:t>
            </a:r>
            <a:r>
              <a:rPr lang="en-US" sz="2800" b="1" i="0" u="none" dirty="0" err="1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چکیده</a:t>
            </a:r>
            <a:r>
              <a:rPr lang="en-US" sz="2800" b="1" i="0" u="none" dirty="0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، </a:t>
            </a:r>
            <a:r>
              <a:rPr lang="en-US" sz="2800" b="1" i="0" u="none" dirty="0" err="1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مقدمه</a:t>
            </a:r>
            <a:r>
              <a:rPr lang="en-US" sz="2800" b="1" i="0" u="none" dirty="0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 و...) </a:t>
            </a:r>
            <a:r>
              <a:rPr lang="en-US" sz="2800" b="1" i="0" u="none" dirty="0" err="1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با</a:t>
            </a:r>
            <a:r>
              <a:rPr lang="en-US" sz="2800" b="1" i="0" u="none" dirty="0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توجه</a:t>
            </a:r>
            <a:r>
              <a:rPr lang="en-US" sz="2800" b="1" i="0" u="none" dirty="0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به</a:t>
            </a:r>
            <a:r>
              <a:rPr lang="en-US" sz="2800" b="1" i="0" u="none" dirty="0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حجم</a:t>
            </a:r>
            <a:r>
              <a:rPr lang="en-US" sz="2800" b="1" i="0" u="none" dirty="0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مطلب</a:t>
            </a:r>
            <a:r>
              <a:rPr lang="en-US" sz="2800" b="1" i="0" u="none" dirty="0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قابل</a:t>
            </a:r>
            <a:r>
              <a:rPr lang="en-US" sz="2800" b="1" i="0" u="none" dirty="0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تغییر</a:t>
            </a:r>
            <a:r>
              <a:rPr lang="en-US" sz="2800" b="1" i="0" u="none" dirty="0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می</a:t>
            </a:r>
            <a:r>
              <a:rPr lang="en-US" sz="2800" b="1" i="0" u="none" dirty="0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باشد</a:t>
            </a:r>
            <a:r>
              <a:rPr lang="en-US" sz="2800" b="1" i="0" u="none" dirty="0">
                <a:solidFill>
                  <a:schemeClr val="dk1"/>
                </a:solidFill>
                <a:cs typeface="B Nazanin" panose="00000400000000000000" pitchFamily="2" charset="-78"/>
                <a:sym typeface="Arial"/>
              </a:rPr>
              <a:t>.</a:t>
            </a:r>
            <a:endParaRPr b="1" dirty="0">
              <a:cs typeface="B Nazanin" panose="00000400000000000000" pitchFamily="2" charset="-78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None/>
            </a:pPr>
            <a:endParaRPr sz="2800" b="1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None/>
            </a:pPr>
            <a:endParaRPr sz="2800" b="1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1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16849725" y="14830425"/>
            <a:ext cx="7972500" cy="16535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dist="50800" dir="5400000">
              <a:schemeClr val="dk1"/>
            </a:outerShdw>
          </a:effectLst>
        </p:spPr>
        <p:txBody>
          <a:bodyPr spcFirstLastPara="1" wrap="square" lIns="229075" tIns="229075" rIns="229075" bIns="229075" anchor="t" anchorCtr="0">
            <a:noAutofit/>
          </a:bodyPr>
          <a:lstStyle/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0021"/>
              </a:buClr>
              <a:buSzPts val="3200"/>
              <a:buFont typeface="Arial"/>
              <a:buNone/>
            </a:pPr>
            <a:r>
              <a:rPr lang="en-US" sz="3200" b="1" i="0" u="none" dirty="0" err="1">
                <a:solidFill>
                  <a:srgbClr val="A50021"/>
                </a:solidFill>
                <a:cs typeface="B Titr" panose="00000700000000000000" pitchFamily="2" charset="-78"/>
                <a:sym typeface="Arial"/>
              </a:rPr>
              <a:t>مقدمه</a:t>
            </a:r>
            <a:endParaRPr sz="3200" b="1" i="0" u="none" dirty="0">
              <a:solidFill>
                <a:srgbClr val="A50021"/>
              </a:solidFill>
              <a:cs typeface="B Titr" panose="00000700000000000000" pitchFamily="2" charset="-78"/>
              <a:sym typeface="Arial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None/>
            </a:pPr>
            <a:endParaRPr sz="3200" b="1" i="0" u="none" dirty="0">
              <a:solidFill>
                <a:srgbClr val="A5002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None/>
            </a:pPr>
            <a:endParaRPr sz="3200" b="1" i="0" u="none" dirty="0">
              <a:solidFill>
                <a:srgbClr val="A5002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None/>
            </a:pPr>
            <a:endParaRPr sz="3200" b="1" i="0" u="none" dirty="0">
              <a:solidFill>
                <a:srgbClr val="A5002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None/>
            </a:pPr>
            <a:endParaRPr sz="3200" b="0" i="0" u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None/>
            </a:pPr>
            <a:endParaRPr sz="3200" b="0" i="0" u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None/>
            </a:pPr>
            <a:endParaRPr sz="3200" b="0" i="0" u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None/>
            </a:pPr>
            <a:endParaRPr sz="3200" b="0" i="0" u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None/>
            </a:pPr>
            <a:endParaRPr sz="3200" b="1" i="0" u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None/>
            </a:pPr>
            <a:endParaRPr sz="3200" b="1" i="0" u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None/>
            </a:pPr>
            <a:endParaRPr sz="3200" b="1" i="0" u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None/>
            </a:pPr>
            <a:endParaRPr sz="3200" b="1" i="0" u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None/>
            </a:pPr>
            <a:endParaRPr sz="1600" b="1" i="0" u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1" i="0" u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400050" y="5475287"/>
            <a:ext cx="7986600" cy="129000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dist="50800" dir="5400000">
              <a:schemeClr val="dk1"/>
            </a:outerShdw>
          </a:effectLst>
        </p:spPr>
        <p:txBody>
          <a:bodyPr spcFirstLastPara="1" wrap="square" lIns="95575" tIns="47775" rIns="95575" bIns="47775" anchor="ctr" anchorCtr="0">
            <a:spAutoFit/>
          </a:bodyPr>
          <a:lstStyle/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0021"/>
              </a:buClr>
              <a:buSzPts val="3200"/>
              <a:buFont typeface="Times"/>
              <a:buNone/>
            </a:pPr>
            <a:r>
              <a:rPr lang="en-US" sz="3200" b="1" i="0" u="none" dirty="0" err="1">
                <a:solidFill>
                  <a:srgbClr val="A50021"/>
                </a:solidFill>
                <a:latin typeface="Times"/>
                <a:ea typeface="Times"/>
                <a:cs typeface="B Titr" panose="00000700000000000000" pitchFamily="2" charset="-78"/>
                <a:sym typeface="Times"/>
              </a:rPr>
              <a:t>متن</a:t>
            </a:r>
            <a:r>
              <a:rPr lang="en-US" sz="3200" b="1" i="0" u="none" dirty="0">
                <a:solidFill>
                  <a:srgbClr val="A50021"/>
                </a:solidFill>
                <a:latin typeface="Times"/>
                <a:ea typeface="Times"/>
                <a:cs typeface="B Titr" panose="00000700000000000000" pitchFamily="2" charset="-78"/>
                <a:sym typeface="Times"/>
              </a:rPr>
              <a:t> </a:t>
            </a:r>
            <a:r>
              <a:rPr lang="en-US" sz="3200" b="1" i="0" u="none" dirty="0" err="1">
                <a:solidFill>
                  <a:srgbClr val="A50021"/>
                </a:solidFill>
                <a:latin typeface="Times"/>
                <a:ea typeface="Times"/>
                <a:cs typeface="B Titr" panose="00000700000000000000" pitchFamily="2" charset="-78"/>
                <a:sym typeface="Times"/>
              </a:rPr>
              <a:t>اصلی</a:t>
            </a:r>
            <a:endParaRPr dirty="0">
              <a:cs typeface="B Titr" panose="00000700000000000000" pitchFamily="2" charset="-78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None/>
            </a:pPr>
            <a:endParaRPr sz="4000" b="1" i="0" u="none" dirty="0">
              <a:solidFill>
                <a:srgbClr val="A5002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None/>
            </a:pPr>
            <a:endParaRPr sz="4000" b="1" i="0" u="none" dirty="0">
              <a:solidFill>
                <a:srgbClr val="A5002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None/>
            </a:pPr>
            <a:endParaRPr sz="4000" b="1" i="0" u="none" dirty="0">
              <a:solidFill>
                <a:srgbClr val="A5002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None/>
            </a:pPr>
            <a:endParaRPr sz="4000" b="1" i="0" u="none" dirty="0">
              <a:solidFill>
                <a:srgbClr val="A5002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None/>
            </a:pPr>
            <a:endParaRPr sz="4000" b="1" i="0" u="none" dirty="0">
              <a:solidFill>
                <a:srgbClr val="A5002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None/>
            </a:pPr>
            <a:endParaRPr sz="4000" b="1" i="0" u="none" dirty="0">
              <a:solidFill>
                <a:srgbClr val="A5002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None/>
            </a:pPr>
            <a:endParaRPr sz="4000" b="1" i="0" u="none" dirty="0">
              <a:solidFill>
                <a:srgbClr val="A5002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None/>
            </a:pPr>
            <a:endParaRPr sz="4000" b="1" i="0" u="none" dirty="0">
              <a:solidFill>
                <a:srgbClr val="A5002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None/>
            </a:pPr>
            <a:endParaRPr sz="4000" b="1" i="0" u="none" dirty="0">
              <a:solidFill>
                <a:srgbClr val="A5002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None/>
            </a:pPr>
            <a:endParaRPr sz="4000" b="1" i="0" u="none" dirty="0">
              <a:solidFill>
                <a:srgbClr val="A5002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None/>
            </a:pPr>
            <a:endParaRPr sz="4000" b="1" i="0" u="none" dirty="0">
              <a:solidFill>
                <a:srgbClr val="A5002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None/>
            </a:pPr>
            <a:endParaRPr sz="4000" b="1" i="0" u="none" dirty="0">
              <a:solidFill>
                <a:srgbClr val="A5002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None/>
            </a:pPr>
            <a:endParaRPr sz="4000" b="1" i="0" u="none" dirty="0">
              <a:solidFill>
                <a:srgbClr val="A5002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None/>
            </a:pPr>
            <a:endParaRPr sz="4000" b="1" i="0" u="none" dirty="0">
              <a:solidFill>
                <a:srgbClr val="A5002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None/>
            </a:pPr>
            <a:endParaRPr sz="4000" b="1" i="0" u="none" dirty="0">
              <a:solidFill>
                <a:srgbClr val="A5002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None/>
            </a:pPr>
            <a:endParaRPr sz="4000" b="1" i="0" u="none" dirty="0">
              <a:solidFill>
                <a:srgbClr val="A5002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None/>
            </a:pPr>
            <a:endParaRPr sz="4000" b="1" i="0" u="none" dirty="0">
              <a:solidFill>
                <a:srgbClr val="A5002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"/>
              <a:buNone/>
            </a:pPr>
            <a:endParaRPr sz="4000" b="1" i="0" u="none" dirty="0">
              <a:solidFill>
                <a:srgbClr val="A5002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None/>
            </a:pPr>
            <a:endParaRPr sz="2400" b="0" i="0" u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None/>
            </a:pPr>
            <a:endParaRPr sz="2400" b="0" i="0" u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379412" y="18640425"/>
            <a:ext cx="7945500" cy="108999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dist="50800" dir="5400000">
              <a:schemeClr val="dk1"/>
            </a:outerShdw>
          </a:effectLst>
        </p:spPr>
        <p:txBody>
          <a:bodyPr spcFirstLastPara="1" wrap="square" lIns="95575" tIns="47775" rIns="95575" bIns="47775" anchor="ctr" anchorCtr="0">
            <a:spAutoFit/>
          </a:bodyPr>
          <a:lstStyle/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Font typeface="Times"/>
              <a:buNone/>
            </a:pPr>
            <a:r>
              <a:rPr lang="en-US" sz="3200" b="1" i="0" u="none" dirty="0" err="1">
                <a:solidFill>
                  <a:srgbClr val="C00000"/>
                </a:solidFill>
                <a:latin typeface="Times"/>
                <a:ea typeface="Times"/>
                <a:cs typeface="B Titr" panose="00000700000000000000" pitchFamily="2" charset="-78"/>
                <a:sym typeface="Times"/>
              </a:rPr>
              <a:t>نتيجه</a:t>
            </a:r>
            <a:r>
              <a:rPr lang="en-US" sz="3200" b="1" i="0" u="none" dirty="0">
                <a:solidFill>
                  <a:srgbClr val="C00000"/>
                </a:solidFill>
                <a:latin typeface="Times"/>
                <a:ea typeface="Times"/>
                <a:cs typeface="B Titr" panose="00000700000000000000" pitchFamily="2" charset="-78"/>
                <a:sym typeface="Times"/>
              </a:rPr>
              <a:t> </a:t>
            </a:r>
            <a:r>
              <a:rPr lang="en-US" sz="3200" b="1" i="0" u="none" dirty="0" err="1">
                <a:solidFill>
                  <a:srgbClr val="C00000"/>
                </a:solidFill>
                <a:latin typeface="Times"/>
                <a:ea typeface="Times"/>
                <a:cs typeface="B Titr" panose="00000700000000000000" pitchFamily="2" charset="-78"/>
                <a:sym typeface="Times"/>
              </a:rPr>
              <a:t>گيري</a:t>
            </a:r>
            <a:endParaRPr dirty="0">
              <a:cs typeface="B Titr" panose="00000700000000000000" pitchFamily="2" charset="-78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None/>
            </a:pPr>
            <a:endParaRPr sz="3200" b="1" i="0" u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None/>
            </a:pPr>
            <a:endParaRPr sz="3200" b="1" i="0" u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None/>
            </a:pPr>
            <a:endParaRPr sz="3200" b="1" i="0" u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None/>
            </a:pPr>
            <a:endParaRPr sz="3200" b="1" i="0" u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None/>
            </a:pPr>
            <a:endParaRPr sz="3200" b="1" i="0" u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None/>
            </a:pPr>
            <a:endParaRPr sz="3200" b="1" i="0" u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None/>
            </a:pPr>
            <a:endParaRPr sz="3200" b="1" i="0" u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None/>
            </a:pPr>
            <a:endParaRPr sz="3200" b="1" i="0" u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None/>
            </a:pPr>
            <a:endParaRPr sz="3200" b="1" i="0" u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None/>
            </a:pPr>
            <a:endParaRPr sz="3200" b="1" i="0" u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None/>
            </a:pPr>
            <a:endParaRPr sz="3200" b="1" i="0" u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None/>
            </a:pPr>
            <a:endParaRPr sz="3200" b="1" i="0" u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imes"/>
              <a:buNone/>
            </a:pPr>
            <a:endParaRPr sz="2700" b="0" i="0" u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imes"/>
              <a:buNone/>
            </a:pPr>
            <a:endParaRPr sz="2700" b="0" i="0" u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Times"/>
              <a:buNone/>
            </a:pPr>
            <a:endParaRPr sz="2900" b="0" i="0" u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Times"/>
              <a:buNone/>
            </a:pPr>
            <a:endParaRPr sz="2900" b="0" i="0" u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Times"/>
              <a:buNone/>
            </a:pPr>
            <a:endParaRPr sz="2900" b="0" i="0" u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Times"/>
              <a:buNone/>
            </a:pPr>
            <a:endParaRPr sz="2900" b="0" i="0" u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Times"/>
              <a:buNone/>
            </a:pPr>
            <a:endParaRPr sz="2900" b="0" i="0" u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Times"/>
              <a:buNone/>
            </a:pPr>
            <a:endParaRPr sz="2900" b="0" i="0" u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Times"/>
              <a:buNone/>
            </a:pPr>
            <a:endParaRPr sz="2900" b="0" i="0" u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900" b="0" i="0" u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98" name="Google Shape;98;p13"/>
          <p:cNvSpPr/>
          <p:nvPr/>
        </p:nvSpPr>
        <p:spPr>
          <a:xfrm>
            <a:off x="4123562" y="2822575"/>
            <a:ext cx="16437000" cy="1371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5575" tIns="47775" rIns="95575" bIns="47775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Times"/>
              <a:buNone/>
            </a:pPr>
            <a:r>
              <a:rPr lang="en-US" sz="5400" b="1" i="0" u="none" strike="noStrike" cap="none" dirty="0" err="1">
                <a:solidFill>
                  <a:schemeClr val="dk1"/>
                </a:solidFill>
                <a:latin typeface="Times"/>
                <a:ea typeface="Times"/>
                <a:cs typeface="B Titr" panose="00000700000000000000" pitchFamily="2" charset="-78"/>
                <a:sym typeface="Times"/>
              </a:rPr>
              <a:t>عنوان</a:t>
            </a:r>
            <a:r>
              <a:rPr lang="en-US" sz="5400" b="1" i="0" u="none" strike="noStrike" cap="none" dirty="0">
                <a:solidFill>
                  <a:schemeClr val="dk1"/>
                </a:solidFill>
                <a:latin typeface="Times"/>
                <a:ea typeface="Times"/>
                <a:cs typeface="B Titr" panose="00000700000000000000" pitchFamily="2" charset="-78"/>
                <a:sym typeface="Times"/>
              </a:rPr>
              <a:t> </a:t>
            </a:r>
            <a:r>
              <a:rPr lang="en-US" sz="5400" b="1" i="0" u="none" strike="noStrike" cap="none" dirty="0" err="1">
                <a:solidFill>
                  <a:schemeClr val="dk1"/>
                </a:solidFill>
                <a:latin typeface="Times"/>
                <a:ea typeface="Times"/>
                <a:cs typeface="B Titr" panose="00000700000000000000" pitchFamily="2" charset="-78"/>
                <a:sym typeface="Times"/>
              </a:rPr>
              <a:t>مقاله</a:t>
            </a:r>
            <a:r>
              <a:rPr lang="en-US" sz="5400" b="1" i="0" u="none" strike="noStrike" cap="none" dirty="0">
                <a:solidFill>
                  <a:schemeClr val="dk1"/>
                </a:solidFill>
                <a:latin typeface="Times"/>
                <a:ea typeface="Times"/>
                <a:cs typeface="B Titr" panose="00000700000000000000" pitchFamily="2" charset="-78"/>
                <a:sym typeface="Times"/>
              </a:rPr>
              <a:t> (</a:t>
            </a:r>
            <a:r>
              <a:rPr lang="en-US" sz="54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B Titr" panose="00000700000000000000" pitchFamily="2" charset="-78"/>
                <a:sym typeface="Times New Roman"/>
              </a:rPr>
              <a:t>B </a:t>
            </a:r>
            <a:r>
              <a:rPr lang="en-US" sz="5400" b="1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B Titr" panose="00000700000000000000" pitchFamily="2" charset="-78"/>
                <a:sym typeface="Times New Roman"/>
              </a:rPr>
              <a:t>Titr</a:t>
            </a:r>
            <a:r>
              <a:rPr lang="en-US" sz="5400" b="1" i="0" u="none" strike="noStrike" cap="none" dirty="0">
                <a:solidFill>
                  <a:schemeClr val="dk1"/>
                </a:solidFill>
                <a:latin typeface="Times"/>
                <a:ea typeface="Times"/>
                <a:cs typeface="B Titr" panose="00000700000000000000" pitchFamily="2" charset="-78"/>
                <a:sym typeface="Times"/>
              </a:rPr>
              <a:t> </a:t>
            </a:r>
            <a:r>
              <a:rPr lang="en-US" sz="5400" b="1" i="0" u="none" strike="noStrike" cap="none" dirty="0" err="1">
                <a:solidFill>
                  <a:schemeClr val="dk1"/>
                </a:solidFill>
                <a:latin typeface="Times"/>
                <a:ea typeface="Times"/>
                <a:cs typeface="B Titr" panose="00000700000000000000" pitchFamily="2" charset="-78"/>
                <a:sym typeface="Times"/>
              </a:rPr>
              <a:t>اندازه</a:t>
            </a:r>
            <a:r>
              <a:rPr lang="en-US" sz="5400" b="1" i="0" u="none" strike="noStrike" cap="none" dirty="0">
                <a:solidFill>
                  <a:schemeClr val="dk1"/>
                </a:solidFill>
                <a:latin typeface="Times"/>
                <a:ea typeface="Times"/>
                <a:cs typeface="B Titr" panose="00000700000000000000" pitchFamily="2" charset="-78"/>
                <a:sym typeface="Times"/>
              </a:rPr>
              <a:t> </a:t>
            </a:r>
            <a:r>
              <a:rPr lang="en-US" sz="5400" b="1" i="0" u="none" strike="noStrike" cap="none" dirty="0" err="1">
                <a:solidFill>
                  <a:schemeClr val="dk1"/>
                </a:solidFill>
                <a:latin typeface="Times"/>
                <a:ea typeface="Times"/>
                <a:cs typeface="B Titr" panose="00000700000000000000" pitchFamily="2" charset="-78"/>
                <a:sym typeface="Times"/>
              </a:rPr>
              <a:t>فونت</a:t>
            </a:r>
            <a:r>
              <a:rPr lang="en-US" sz="5400" b="1" i="0" u="none" strike="noStrike" cap="none" dirty="0">
                <a:solidFill>
                  <a:schemeClr val="dk1"/>
                </a:solidFill>
                <a:latin typeface="Times"/>
                <a:ea typeface="Times"/>
                <a:cs typeface="B Titr" panose="00000700000000000000" pitchFamily="2" charset="-78"/>
                <a:sym typeface="Times"/>
              </a:rPr>
              <a:t> </a:t>
            </a:r>
            <a:r>
              <a:rPr lang="en-US" sz="5400" b="1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B Titr" panose="00000700000000000000" pitchFamily="2" charset="-78"/>
                <a:sym typeface="Times New Roman"/>
              </a:rPr>
              <a:t>pt</a:t>
            </a:r>
            <a:r>
              <a:rPr lang="en-US" sz="5400" b="1" i="0" u="none" strike="noStrike" cap="none" dirty="0">
                <a:solidFill>
                  <a:schemeClr val="dk1"/>
                </a:solidFill>
                <a:latin typeface="Times"/>
                <a:ea typeface="Times"/>
                <a:cs typeface="B Titr" panose="00000700000000000000" pitchFamily="2" charset="-78"/>
                <a:sym typeface="Times"/>
              </a:rPr>
              <a:t> 56)</a:t>
            </a:r>
            <a:endParaRPr dirty="0">
              <a:cs typeface="B Titr" panose="00000700000000000000" pitchFamily="2" charset="-78"/>
            </a:endParaRPr>
          </a:p>
        </p:txBody>
      </p:sp>
      <p:sp>
        <p:nvSpPr>
          <p:cNvPr id="99" name="Google Shape;99;p13"/>
          <p:cNvSpPr txBox="1"/>
          <p:nvPr/>
        </p:nvSpPr>
        <p:spPr>
          <a:xfrm>
            <a:off x="4152137" y="4200525"/>
            <a:ext cx="16437000" cy="1295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5575" tIns="47775" rIns="95575" bIns="47775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None/>
            </a:pPr>
            <a:endParaRPr sz="3600" b="1" i="0" u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None/>
            </a:pPr>
            <a:r>
              <a:rPr lang="en-US" sz="3600" b="1" i="0" u="none" dirty="0" err="1">
                <a:solidFill>
                  <a:schemeClr val="dk1"/>
                </a:solidFill>
                <a:latin typeface="Times"/>
                <a:ea typeface="Times"/>
                <a:cs typeface="B Nazanin" panose="00000400000000000000" pitchFamily="2" charset="-78"/>
                <a:sym typeface="Times"/>
              </a:rPr>
              <a:t>نويسنده</a:t>
            </a:r>
            <a:r>
              <a:rPr lang="en-US" sz="3600" b="1" i="0" u="none" dirty="0">
                <a:solidFill>
                  <a:schemeClr val="dk1"/>
                </a:solidFill>
                <a:latin typeface="Times"/>
                <a:ea typeface="Times"/>
                <a:cs typeface="B Nazanin" panose="00000400000000000000" pitchFamily="2" charset="-78"/>
                <a:sym typeface="Times"/>
              </a:rPr>
              <a:t> اول</a:t>
            </a:r>
            <a:r>
              <a:rPr lang="en-US" sz="3600" b="1" i="0" u="none" baseline="30000" dirty="0">
                <a:solidFill>
                  <a:schemeClr val="dk1"/>
                </a:solidFill>
                <a:latin typeface="Times"/>
                <a:ea typeface="Times"/>
                <a:cs typeface="B Nazanin" panose="00000400000000000000" pitchFamily="2" charset="-78"/>
                <a:sym typeface="Times"/>
              </a:rPr>
              <a:t>1</a:t>
            </a:r>
            <a:r>
              <a:rPr lang="en-US" sz="3600" b="1" i="0" u="none" dirty="0">
                <a:solidFill>
                  <a:schemeClr val="dk1"/>
                </a:solidFill>
                <a:latin typeface="Times"/>
                <a:ea typeface="Times"/>
                <a:cs typeface="B Nazanin" panose="00000400000000000000" pitchFamily="2" charset="-78"/>
                <a:sym typeface="Times"/>
              </a:rPr>
              <a:t>، </a:t>
            </a:r>
            <a:r>
              <a:rPr lang="en-US" sz="3600" b="1" i="0" u="none" dirty="0" err="1">
                <a:solidFill>
                  <a:schemeClr val="dk1"/>
                </a:solidFill>
                <a:latin typeface="Times"/>
                <a:ea typeface="Times"/>
                <a:cs typeface="B Nazanin" panose="00000400000000000000" pitchFamily="2" charset="-78"/>
                <a:sym typeface="Times"/>
              </a:rPr>
              <a:t>نويسنده</a:t>
            </a:r>
            <a:r>
              <a:rPr lang="en-US" sz="3600" b="1" i="0" u="none" dirty="0">
                <a:solidFill>
                  <a:schemeClr val="dk1"/>
                </a:solidFill>
                <a:latin typeface="Times"/>
                <a:ea typeface="Times"/>
                <a:cs typeface="B Nazanin" panose="00000400000000000000" pitchFamily="2" charset="-78"/>
                <a:sym typeface="Times"/>
              </a:rPr>
              <a:t> دوم</a:t>
            </a:r>
            <a:r>
              <a:rPr lang="en-US" sz="3600" b="1" i="0" u="none" baseline="30000" dirty="0">
                <a:solidFill>
                  <a:schemeClr val="dk1"/>
                </a:solidFill>
                <a:latin typeface="Times"/>
                <a:ea typeface="Times"/>
                <a:cs typeface="B Nazanin" panose="00000400000000000000" pitchFamily="2" charset="-78"/>
                <a:sym typeface="Times"/>
              </a:rPr>
              <a:t>2</a:t>
            </a:r>
            <a:r>
              <a:rPr lang="en-US" sz="3600" b="1" i="0" u="none" dirty="0">
                <a:solidFill>
                  <a:schemeClr val="dk1"/>
                </a:solidFill>
                <a:latin typeface="Times"/>
                <a:ea typeface="Times"/>
                <a:cs typeface="B Nazanin" panose="00000400000000000000" pitchFamily="2" charset="-78"/>
                <a:sym typeface="Times"/>
              </a:rPr>
              <a:t> و </a:t>
            </a:r>
            <a:r>
              <a:rPr lang="en-US" sz="3600" b="1" i="0" u="none" dirty="0" err="1">
                <a:solidFill>
                  <a:schemeClr val="dk1"/>
                </a:solidFill>
                <a:latin typeface="Times"/>
                <a:ea typeface="Times"/>
                <a:cs typeface="B Nazanin" panose="00000400000000000000" pitchFamily="2" charset="-78"/>
                <a:sym typeface="Times"/>
              </a:rPr>
              <a:t>ساير</a:t>
            </a:r>
            <a:r>
              <a:rPr lang="en-US" sz="3600" b="1" i="0" u="none" dirty="0">
                <a:solidFill>
                  <a:schemeClr val="dk1"/>
                </a:solidFill>
                <a:latin typeface="Times"/>
                <a:ea typeface="Times"/>
                <a:cs typeface="B Nazanin" panose="00000400000000000000" pitchFamily="2" charset="-78"/>
                <a:sym typeface="Times"/>
              </a:rPr>
              <a:t> </a:t>
            </a:r>
            <a:r>
              <a:rPr lang="en-US" sz="3600" b="1" i="0" u="none" dirty="0" err="1" smtClean="0">
                <a:solidFill>
                  <a:schemeClr val="dk1"/>
                </a:solidFill>
                <a:latin typeface="Times"/>
                <a:ea typeface="Times"/>
                <a:cs typeface="B Nazanin" panose="00000400000000000000" pitchFamily="2" charset="-78"/>
                <a:sym typeface="Times"/>
              </a:rPr>
              <a:t>نويسندگان</a:t>
            </a:r>
            <a:r>
              <a:rPr lang="en-US" sz="3600" b="1" i="0" u="none" dirty="0" smtClean="0">
                <a:solidFill>
                  <a:schemeClr val="dk1"/>
                </a:solidFill>
                <a:latin typeface="Times"/>
                <a:ea typeface="Times"/>
                <a:cs typeface="B Nazanin" panose="00000400000000000000" pitchFamily="2" charset="-78"/>
                <a:sym typeface="Times"/>
              </a:rPr>
              <a:t> </a:t>
            </a:r>
            <a:r>
              <a:rPr lang="en-US" sz="3600" b="1" i="0" u="none" baseline="30000" dirty="0" smtClean="0">
                <a:solidFill>
                  <a:schemeClr val="dk1"/>
                </a:solidFill>
                <a:latin typeface="Times"/>
                <a:ea typeface="Times"/>
                <a:cs typeface="B Nazanin" panose="00000400000000000000" pitchFamily="2" charset="-78"/>
                <a:sym typeface="Times"/>
              </a:rPr>
              <a:t>3</a:t>
            </a:r>
            <a:r>
              <a:rPr lang="fa-IR" sz="3600" b="1" i="0" u="none" baseline="30000" dirty="0" smtClean="0">
                <a:solidFill>
                  <a:schemeClr val="dk1"/>
                </a:solidFill>
                <a:latin typeface="Times"/>
                <a:ea typeface="Times"/>
                <a:cs typeface="B Nazanin" panose="00000400000000000000" pitchFamily="2" charset="-78"/>
                <a:sym typeface="Times"/>
              </a:rPr>
              <a:t>      (</a:t>
            </a:r>
            <a:r>
              <a:rPr lang="fa-IR" sz="3600" b="1" i="0" u="none" dirty="0" smtClean="0">
                <a:solidFill>
                  <a:schemeClr val="dk1"/>
                </a:solidFill>
                <a:latin typeface="Times"/>
                <a:ea typeface="Times"/>
                <a:cs typeface="B Nazanin" panose="00000400000000000000" pitchFamily="2" charset="-78"/>
                <a:sym typeface="Times"/>
              </a:rPr>
              <a:t> </a:t>
            </a:r>
            <a:r>
              <a:rPr lang="en-US" sz="3600" b="1" i="0" u="none" dirty="0" err="1" smtClean="0">
                <a:solidFill>
                  <a:schemeClr val="dk1"/>
                </a:solidFill>
                <a:latin typeface="Times"/>
                <a:ea typeface="Times"/>
                <a:cs typeface="B Nazanin" panose="00000400000000000000" pitchFamily="2" charset="-78"/>
                <a:sym typeface="Times"/>
              </a:rPr>
              <a:t>فونت</a:t>
            </a:r>
            <a:r>
              <a:rPr lang="en-US" sz="3600" b="1" i="0" u="none" dirty="0" smtClean="0">
                <a:solidFill>
                  <a:schemeClr val="dk1"/>
                </a:solidFill>
                <a:latin typeface="Times"/>
                <a:ea typeface="Times"/>
                <a:cs typeface="B Nazanin" panose="00000400000000000000" pitchFamily="2" charset="-78"/>
                <a:sym typeface="Times"/>
              </a:rPr>
              <a:t> </a:t>
            </a:r>
            <a:r>
              <a:rPr lang="en-US" sz="3600" b="1" i="0" u="none" dirty="0" err="1">
                <a:solidFill>
                  <a:schemeClr val="dk1"/>
                </a:solidFill>
                <a:latin typeface="Times"/>
                <a:ea typeface="Times"/>
                <a:cs typeface="B Nazanin" panose="00000400000000000000" pitchFamily="2" charset="-78"/>
                <a:sym typeface="Times"/>
              </a:rPr>
              <a:t>بی</a:t>
            </a:r>
            <a:r>
              <a:rPr lang="en-US" sz="3600" b="1" i="0" u="none" dirty="0">
                <a:solidFill>
                  <a:schemeClr val="dk1"/>
                </a:solidFill>
                <a:latin typeface="Times"/>
                <a:ea typeface="Times"/>
                <a:cs typeface="B Nazanin" panose="00000400000000000000" pitchFamily="2" charset="-78"/>
                <a:sym typeface="Times"/>
              </a:rPr>
              <a:t> </a:t>
            </a:r>
            <a:r>
              <a:rPr lang="en-US" sz="3600" b="1" i="0" u="none" dirty="0" err="1">
                <a:solidFill>
                  <a:schemeClr val="dk1"/>
                </a:solidFill>
                <a:latin typeface="Times"/>
                <a:ea typeface="Times"/>
                <a:cs typeface="B Nazanin" panose="00000400000000000000" pitchFamily="2" charset="-78"/>
                <a:sym typeface="Times"/>
              </a:rPr>
              <a:t>میترا</a:t>
            </a:r>
            <a:r>
              <a:rPr lang="en-US" sz="3600" b="1" i="0" u="none" dirty="0">
                <a:solidFill>
                  <a:schemeClr val="dk1"/>
                </a:solidFill>
                <a:latin typeface="Times"/>
                <a:ea typeface="Times"/>
                <a:cs typeface="B Nazanin" panose="00000400000000000000" pitchFamily="2" charset="-78"/>
                <a:sym typeface="Times"/>
              </a:rPr>
              <a:t> </a:t>
            </a:r>
            <a:r>
              <a:rPr lang="en-US" sz="3600" b="1" i="0" u="none" dirty="0" err="1">
                <a:solidFill>
                  <a:schemeClr val="dk1"/>
                </a:solidFill>
                <a:latin typeface="Times"/>
                <a:ea typeface="Times"/>
                <a:cs typeface="B Nazanin" panose="00000400000000000000" pitchFamily="2" charset="-78"/>
                <a:sym typeface="Times"/>
              </a:rPr>
              <a:t>سياه</a:t>
            </a:r>
            <a:r>
              <a:rPr lang="en-US" sz="3600" b="1" i="0" u="none" dirty="0">
                <a:solidFill>
                  <a:schemeClr val="dk1"/>
                </a:solidFill>
                <a:latin typeface="Times"/>
                <a:ea typeface="Times"/>
                <a:cs typeface="B Nazanin" panose="00000400000000000000" pitchFamily="2" charset="-78"/>
                <a:sym typeface="Times"/>
              </a:rPr>
              <a:t> </a:t>
            </a:r>
            <a:r>
              <a:rPr lang="en-US" sz="3600" b="1" i="0" u="none" dirty="0" err="1">
                <a:solidFill>
                  <a:schemeClr val="dk1"/>
                </a:solidFill>
                <a:latin typeface="Times"/>
                <a:ea typeface="Times"/>
                <a:cs typeface="B Nazanin" panose="00000400000000000000" pitchFamily="2" charset="-78"/>
                <a:sym typeface="Times"/>
              </a:rPr>
              <a:t>اندازه</a:t>
            </a:r>
            <a:r>
              <a:rPr lang="en-US" sz="3600" b="1" i="0" u="none" dirty="0">
                <a:solidFill>
                  <a:schemeClr val="dk1"/>
                </a:solidFill>
                <a:latin typeface="Times"/>
                <a:ea typeface="Times"/>
                <a:cs typeface="B Nazanin" panose="00000400000000000000" pitchFamily="2" charset="-78"/>
                <a:sym typeface="Times"/>
              </a:rPr>
              <a:t> </a:t>
            </a:r>
            <a:r>
              <a:rPr lang="en-US" sz="3600" b="1" i="0" u="none" dirty="0" smtClean="0">
                <a:solidFill>
                  <a:schemeClr val="dk1"/>
                </a:solidFill>
                <a:latin typeface="Times"/>
                <a:ea typeface="Times"/>
                <a:cs typeface="B Nazanin" panose="00000400000000000000" pitchFamily="2" charset="-78"/>
                <a:sym typeface="Times"/>
              </a:rPr>
              <a:t>35</a:t>
            </a:r>
            <a:r>
              <a:rPr lang="fa-IR" sz="3600" b="1" i="0" u="none" dirty="0" smtClean="0">
                <a:solidFill>
                  <a:schemeClr val="dk1"/>
                </a:solidFill>
                <a:latin typeface="Times"/>
                <a:ea typeface="Times"/>
                <a:cs typeface="B Nazanin" panose="00000400000000000000" pitchFamily="2" charset="-78"/>
                <a:sym typeface="Times"/>
              </a:rPr>
              <a:t>)</a:t>
            </a:r>
            <a:endParaRPr b="1" dirty="0">
              <a:cs typeface="B Nazanin" panose="00000400000000000000" pitchFamily="2" charset="-78"/>
            </a:endParaRPr>
          </a:p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"/>
              <a:buNone/>
            </a:pPr>
            <a:r>
              <a:rPr lang="en-US" sz="3600" b="1" i="0" u="none" baseline="30000" dirty="0">
                <a:solidFill>
                  <a:schemeClr val="dk1"/>
                </a:solidFill>
                <a:latin typeface="Times"/>
                <a:ea typeface="Times"/>
                <a:cs typeface="B Nazanin" panose="00000400000000000000" pitchFamily="2" charset="-78"/>
                <a:sym typeface="Times"/>
              </a:rPr>
              <a:t>1</a:t>
            </a:r>
            <a:r>
              <a:rPr lang="en-US" sz="3600" b="1" i="0" u="none" dirty="0">
                <a:solidFill>
                  <a:schemeClr val="dk1"/>
                </a:solidFill>
                <a:latin typeface="Times"/>
                <a:ea typeface="Times"/>
                <a:cs typeface="B Nazanin" panose="00000400000000000000" pitchFamily="2" charset="-78"/>
                <a:sym typeface="Times"/>
              </a:rPr>
              <a:t>نام </a:t>
            </a:r>
            <a:r>
              <a:rPr lang="en-US" sz="3600" b="1" i="0" u="none" dirty="0" err="1">
                <a:solidFill>
                  <a:schemeClr val="dk1"/>
                </a:solidFill>
                <a:latin typeface="Times"/>
                <a:ea typeface="Times"/>
                <a:cs typeface="B Nazanin" panose="00000400000000000000" pitchFamily="2" charset="-78"/>
                <a:sym typeface="Times"/>
              </a:rPr>
              <a:t>موسسه</a:t>
            </a:r>
            <a:r>
              <a:rPr lang="en-US" sz="3600" b="1" i="0" u="none" dirty="0">
                <a:solidFill>
                  <a:schemeClr val="dk1"/>
                </a:solidFill>
                <a:latin typeface="Times"/>
                <a:ea typeface="Times"/>
                <a:cs typeface="B Nazanin" panose="00000400000000000000" pitchFamily="2" charset="-78"/>
                <a:sym typeface="Times"/>
              </a:rPr>
              <a:t>؛ </a:t>
            </a:r>
            <a:r>
              <a:rPr lang="en-US" sz="3600" b="1" i="0" u="none" baseline="30000" dirty="0">
                <a:solidFill>
                  <a:schemeClr val="dk1"/>
                </a:solidFill>
                <a:latin typeface="Times"/>
                <a:ea typeface="Times"/>
                <a:cs typeface="B Nazanin" panose="00000400000000000000" pitchFamily="2" charset="-78"/>
                <a:sym typeface="Times"/>
              </a:rPr>
              <a:t>2</a:t>
            </a:r>
            <a:r>
              <a:rPr lang="en-US" sz="3600" b="1" i="0" u="none" dirty="0">
                <a:solidFill>
                  <a:schemeClr val="dk1"/>
                </a:solidFill>
                <a:latin typeface="Times"/>
                <a:ea typeface="Times"/>
                <a:cs typeface="B Nazanin" panose="00000400000000000000" pitchFamily="2" charset="-78"/>
                <a:sym typeface="Times"/>
              </a:rPr>
              <a:t>نام </a:t>
            </a:r>
            <a:r>
              <a:rPr lang="en-US" sz="3600" b="1" i="0" u="none" dirty="0" err="1">
                <a:solidFill>
                  <a:schemeClr val="dk1"/>
                </a:solidFill>
                <a:latin typeface="Times"/>
                <a:ea typeface="Times"/>
                <a:cs typeface="B Nazanin" panose="00000400000000000000" pitchFamily="2" charset="-78"/>
                <a:sym typeface="Times"/>
              </a:rPr>
              <a:t>موسسه</a:t>
            </a:r>
            <a:r>
              <a:rPr lang="en-US" sz="3600" b="1" i="0" u="none" dirty="0">
                <a:solidFill>
                  <a:schemeClr val="dk1"/>
                </a:solidFill>
                <a:latin typeface="Times"/>
                <a:ea typeface="Times"/>
                <a:cs typeface="B Nazanin" panose="00000400000000000000" pitchFamily="2" charset="-78"/>
                <a:sym typeface="Times"/>
              </a:rPr>
              <a:t>؛ ... </a:t>
            </a:r>
            <a:r>
              <a:rPr lang="fa-IR" sz="3600" b="1" i="0" u="none" dirty="0" smtClean="0">
                <a:solidFill>
                  <a:schemeClr val="dk1"/>
                </a:solidFill>
                <a:latin typeface="Times"/>
                <a:ea typeface="Times"/>
                <a:cs typeface="B Nazanin" panose="00000400000000000000" pitchFamily="2" charset="-78"/>
                <a:sym typeface="Times"/>
              </a:rPr>
              <a:t>(</a:t>
            </a:r>
            <a:r>
              <a:rPr lang="en-US" sz="3600" b="1" i="0" u="none" dirty="0" err="1" smtClean="0">
                <a:solidFill>
                  <a:schemeClr val="dk1"/>
                </a:solidFill>
                <a:latin typeface="Times"/>
                <a:ea typeface="Times"/>
                <a:cs typeface="B Nazanin" panose="00000400000000000000" pitchFamily="2" charset="-78"/>
                <a:sym typeface="Times"/>
              </a:rPr>
              <a:t>فونت</a:t>
            </a:r>
            <a:r>
              <a:rPr lang="en-US" sz="3600" b="1" i="0" u="none" dirty="0" smtClean="0">
                <a:solidFill>
                  <a:schemeClr val="dk1"/>
                </a:solidFill>
                <a:latin typeface="Times"/>
                <a:ea typeface="Times"/>
                <a:cs typeface="B Nazanin" panose="00000400000000000000" pitchFamily="2" charset="-78"/>
                <a:sym typeface="Times"/>
              </a:rPr>
              <a:t> </a:t>
            </a:r>
            <a:r>
              <a:rPr lang="en-US" sz="3600" b="1" i="0" u="none" dirty="0" err="1">
                <a:solidFill>
                  <a:schemeClr val="dk1"/>
                </a:solidFill>
                <a:latin typeface="Times"/>
                <a:ea typeface="Times"/>
                <a:cs typeface="B Nazanin" panose="00000400000000000000" pitchFamily="2" charset="-78"/>
                <a:sym typeface="Times"/>
              </a:rPr>
              <a:t>بی</a:t>
            </a:r>
            <a:r>
              <a:rPr lang="en-US" sz="3600" b="1" i="0" u="none" dirty="0">
                <a:solidFill>
                  <a:schemeClr val="dk1"/>
                </a:solidFill>
                <a:latin typeface="Times"/>
                <a:ea typeface="Times"/>
                <a:cs typeface="B Nazanin" panose="00000400000000000000" pitchFamily="2" charset="-78"/>
                <a:sym typeface="Times"/>
              </a:rPr>
              <a:t> </a:t>
            </a:r>
            <a:r>
              <a:rPr lang="en-US" sz="3600" b="1" i="0" u="none" dirty="0" err="1" smtClean="0">
                <a:solidFill>
                  <a:schemeClr val="dk1"/>
                </a:solidFill>
                <a:latin typeface="Times"/>
                <a:ea typeface="Times"/>
                <a:cs typeface="B Nazanin" panose="00000400000000000000" pitchFamily="2" charset="-78"/>
                <a:sym typeface="Times"/>
              </a:rPr>
              <a:t>میترا</a:t>
            </a:r>
            <a:r>
              <a:rPr lang="fa-IR" sz="3600" b="1" i="0" u="none" dirty="0" smtClean="0">
                <a:solidFill>
                  <a:schemeClr val="dk1"/>
                </a:solidFill>
                <a:latin typeface="Times"/>
                <a:ea typeface="Times"/>
                <a:cs typeface="B Nazanin" panose="00000400000000000000" pitchFamily="2" charset="-78"/>
                <a:sym typeface="Times"/>
              </a:rPr>
              <a:t> 35)</a:t>
            </a:r>
            <a:endParaRPr sz="3600" b="1" i="0" u="none" dirty="0">
              <a:solidFill>
                <a:schemeClr val="dk1"/>
              </a:solidFill>
              <a:latin typeface="Times"/>
              <a:ea typeface="Times"/>
              <a:cs typeface="B Nazanin" panose="00000400000000000000" pitchFamily="2" charset="-78"/>
              <a:sym typeface="Time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0" i="0" u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100" name="Google Shape;100;p13"/>
          <p:cNvSpPr txBox="1"/>
          <p:nvPr/>
        </p:nvSpPr>
        <p:spPr>
          <a:xfrm>
            <a:off x="8643937" y="5475287"/>
            <a:ext cx="7972500" cy="258906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63500" dist="50800" dir="5400000">
              <a:schemeClr val="dk1"/>
            </a:outerShdw>
          </a:effectLst>
        </p:spPr>
        <p:txBody>
          <a:bodyPr spcFirstLastPara="1" wrap="square" lIns="229075" tIns="229075" rIns="229075" bIns="229075" anchor="t" anchorCtr="0">
            <a:noAutofit/>
          </a:bodyPr>
          <a:lstStyle/>
          <a:p>
            <a:pPr marL="0" marR="0" lvl="0" indent="0" algn="just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0021"/>
              </a:buClr>
              <a:buSzPts val="3200"/>
              <a:buFont typeface="Arial"/>
              <a:buNone/>
            </a:pPr>
            <a:r>
              <a:rPr lang="en-US" sz="3200" b="1" i="0" u="none" dirty="0" err="1">
                <a:solidFill>
                  <a:srgbClr val="A50021"/>
                </a:solidFill>
                <a:cs typeface="B Titr" panose="00000700000000000000" pitchFamily="2" charset="-78"/>
                <a:sym typeface="Arial"/>
              </a:rPr>
              <a:t>متن</a:t>
            </a:r>
            <a:r>
              <a:rPr lang="en-US" sz="3200" b="1" i="0" u="none" dirty="0">
                <a:solidFill>
                  <a:srgbClr val="A50021"/>
                </a:solidFill>
                <a:cs typeface="B Titr" panose="00000700000000000000" pitchFamily="2" charset="-78"/>
                <a:sym typeface="Arial"/>
              </a:rPr>
              <a:t> </a:t>
            </a:r>
            <a:r>
              <a:rPr lang="en-US" sz="3200" b="1" i="0" u="none" dirty="0" err="1">
                <a:solidFill>
                  <a:srgbClr val="A50021"/>
                </a:solidFill>
                <a:cs typeface="B Titr" panose="00000700000000000000" pitchFamily="2" charset="-78"/>
                <a:sym typeface="Arial"/>
              </a:rPr>
              <a:t>اصلی</a:t>
            </a:r>
            <a:endParaRPr dirty="0">
              <a:cs typeface="B Titr" panose="00000700000000000000" pitchFamily="2" charset="-78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None/>
            </a:pPr>
            <a:endParaRPr sz="3200" b="1" i="0" u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None/>
            </a:pPr>
            <a:endParaRPr sz="3200" b="1" i="0" u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None/>
            </a:pPr>
            <a:endParaRPr sz="3200" b="1" i="0" u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None/>
            </a:pPr>
            <a:endParaRPr sz="3200" b="1" i="0" u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just" rtl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None/>
            </a:pPr>
            <a:endParaRPr sz="1600" b="1" i="0" u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1" i="0" u="none" dirty="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101" name="Google Shape;101;p13"/>
          <p:cNvSpPr txBox="1"/>
          <p:nvPr/>
        </p:nvSpPr>
        <p:spPr>
          <a:xfrm>
            <a:off x="0" y="31510287"/>
            <a:ext cx="25203300" cy="58453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spcFirstLastPara="1" wrap="square" lIns="91250" tIns="45600" rIns="91250" bIns="456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Times New Roman"/>
              <a:buNone/>
            </a:pPr>
            <a:r>
              <a:rPr lang="fa-IR" sz="3200" b="1" dirty="0" smtClean="0">
                <a:solidFill>
                  <a:schemeClr val="lt1"/>
                </a:solidFill>
                <a:latin typeface="Times New Roman"/>
                <a:ea typeface="Times New Roman"/>
                <a:cs typeface="B Nazanin" panose="00000400000000000000" pitchFamily="2" charset="-78"/>
                <a:sym typeface="Times New Roman"/>
              </a:rPr>
              <a:t>همایش ملی فناوری و نوآوری در آبزی پروری، امنیت غذایی و حفاظت محیط زیست</a:t>
            </a:r>
            <a:r>
              <a:rPr lang="en-US" sz="3200" b="1" i="0" u="none" dirty="0" smtClean="0">
                <a:solidFill>
                  <a:schemeClr val="lt1"/>
                </a:solidFill>
                <a:latin typeface="Times New Roman"/>
                <a:ea typeface="Times New Roman"/>
                <a:cs typeface="B Nazanin" panose="00000400000000000000" pitchFamily="2" charset="-78"/>
                <a:sym typeface="Times New Roman"/>
              </a:rPr>
              <a:t>/   </a:t>
            </a:r>
            <a:r>
              <a:rPr lang="fa-IR" sz="3200" b="1" i="0" u="none" dirty="0" smtClean="0">
                <a:solidFill>
                  <a:schemeClr val="lt1"/>
                </a:solidFill>
                <a:latin typeface="Times New Roman"/>
                <a:ea typeface="Times New Roman"/>
                <a:cs typeface="B Nazanin" panose="00000400000000000000" pitchFamily="2" charset="-78"/>
                <a:sym typeface="Times New Roman"/>
              </a:rPr>
              <a:t>  مرکز تحقیقات تکثیر و پرورش آبزیان دانشگاه آزاد اسلامی واحد اهواز و شرکت دریا شیلان دز</a:t>
            </a:r>
            <a:endParaRPr sz="3200" dirty="0">
              <a:cs typeface="B Nazanin" panose="000004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575" y="-28575"/>
            <a:ext cx="25174575" cy="2279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tx1"/>
              </a:solidFill>
              <a:cs typeface="B Zar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24"/>
            <a:ext cx="25231875" cy="308389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139</Words>
  <Application>Microsoft Office PowerPoint</Application>
  <PresentationFormat>Custom</PresentationFormat>
  <Paragraphs>72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</dc:creator>
  <cp:lastModifiedBy>an</cp:lastModifiedBy>
  <cp:revision>9</cp:revision>
  <dcterms:modified xsi:type="dcterms:W3CDTF">2025-05-02T19:26:25Z</dcterms:modified>
</cp:coreProperties>
</file>